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85"/>
  </p:notesMasterIdLst>
  <p:sldIdLst>
    <p:sldId id="256" r:id="rId2"/>
    <p:sldId id="356" r:id="rId3"/>
    <p:sldId id="340" r:id="rId4"/>
    <p:sldId id="337" r:id="rId5"/>
    <p:sldId id="367" r:id="rId6"/>
    <p:sldId id="339" r:id="rId7"/>
    <p:sldId id="338" r:id="rId8"/>
    <p:sldId id="341" r:id="rId9"/>
    <p:sldId id="280" r:id="rId10"/>
    <p:sldId id="257" r:id="rId11"/>
    <p:sldId id="281" r:id="rId12"/>
    <p:sldId id="279" r:id="rId13"/>
    <p:sldId id="260" r:id="rId14"/>
    <p:sldId id="358" r:id="rId15"/>
    <p:sldId id="259" r:id="rId16"/>
    <p:sldId id="284" r:id="rId17"/>
    <p:sldId id="262" r:id="rId18"/>
    <p:sldId id="285" r:id="rId19"/>
    <p:sldId id="264" r:id="rId20"/>
    <p:sldId id="265" r:id="rId21"/>
    <p:sldId id="263" r:id="rId22"/>
    <p:sldId id="286" r:id="rId23"/>
    <p:sldId id="288" r:id="rId24"/>
    <p:sldId id="266" r:id="rId25"/>
    <p:sldId id="267" r:id="rId26"/>
    <p:sldId id="278" r:id="rId27"/>
    <p:sldId id="273" r:id="rId28"/>
    <p:sldId id="276" r:id="rId29"/>
    <p:sldId id="274" r:id="rId30"/>
    <p:sldId id="275" r:id="rId31"/>
    <p:sldId id="342" r:id="rId32"/>
    <p:sldId id="289" r:id="rId33"/>
    <p:sldId id="290" r:id="rId34"/>
    <p:sldId id="277" r:id="rId35"/>
    <p:sldId id="287" r:id="rId36"/>
    <p:sldId id="268" r:id="rId37"/>
    <p:sldId id="269" r:id="rId38"/>
    <p:sldId id="270" r:id="rId39"/>
    <p:sldId id="271" r:id="rId40"/>
    <p:sldId id="351" r:id="rId41"/>
    <p:sldId id="330" r:id="rId42"/>
    <p:sldId id="308" r:id="rId43"/>
    <p:sldId id="309" r:id="rId44"/>
    <p:sldId id="310" r:id="rId45"/>
    <p:sldId id="311" r:id="rId46"/>
    <p:sldId id="361" r:id="rId47"/>
    <p:sldId id="364" r:id="rId48"/>
    <p:sldId id="336" r:id="rId49"/>
    <p:sldId id="317" r:id="rId50"/>
    <p:sldId id="335" r:id="rId51"/>
    <p:sldId id="318" r:id="rId52"/>
    <p:sldId id="319" r:id="rId53"/>
    <p:sldId id="320" r:id="rId54"/>
    <p:sldId id="321" r:id="rId55"/>
    <p:sldId id="322" r:id="rId56"/>
    <p:sldId id="331" r:id="rId57"/>
    <p:sldId id="332" r:id="rId58"/>
    <p:sldId id="333" r:id="rId59"/>
    <p:sldId id="349" r:id="rId60"/>
    <p:sldId id="345" r:id="rId61"/>
    <p:sldId id="346" r:id="rId62"/>
    <p:sldId id="343" r:id="rId63"/>
    <p:sldId id="298" r:id="rId64"/>
    <p:sldId id="350" r:id="rId65"/>
    <p:sldId id="299" r:id="rId66"/>
    <p:sldId id="301" r:id="rId67"/>
    <p:sldId id="300" r:id="rId68"/>
    <p:sldId id="302" r:id="rId69"/>
    <p:sldId id="303" r:id="rId70"/>
    <p:sldId id="304" r:id="rId71"/>
    <p:sldId id="305" r:id="rId72"/>
    <p:sldId id="307" r:id="rId73"/>
    <p:sldId id="306" r:id="rId74"/>
    <p:sldId id="359" r:id="rId75"/>
    <p:sldId id="360" r:id="rId76"/>
    <p:sldId id="323" r:id="rId77"/>
    <p:sldId id="324" r:id="rId78"/>
    <p:sldId id="325" r:id="rId79"/>
    <p:sldId id="326" r:id="rId80"/>
    <p:sldId id="327" r:id="rId81"/>
    <p:sldId id="328" r:id="rId82"/>
    <p:sldId id="329" r:id="rId83"/>
    <p:sldId id="344" r:id="rId8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414" autoAdjust="0"/>
    <p:restoredTop sz="94662" autoAdjust="0"/>
  </p:normalViewPr>
  <p:slideViewPr>
    <p:cSldViewPr>
      <p:cViewPr>
        <p:scale>
          <a:sx n="70" d="100"/>
          <a:sy n="70" d="100"/>
        </p:scale>
        <p:origin x="-2010" y="-18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0E2883-567B-4AA1-A0DC-5F388A29E981}" type="datetimeFigureOut">
              <a:rPr lang="fr-FR" smtClean="0"/>
              <a:pPr/>
              <a:t>07/12/2016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CE0447-5098-4E47-B6BD-C25C7C14E473}" type="slidenum">
              <a:rPr lang="fr-FR" smtClean="0"/>
              <a:pPr/>
              <a:t>‹N°›</a:t>
            </a:fld>
            <a:endParaRPr lang="fr-FR"/>
          </a:p>
        </p:txBody>
      </p:sp>
    </p:spTree>
    <p:extLst>
      <p:ext uri="{BB962C8B-B14F-4D97-AF65-F5344CB8AC3E}">
        <p14:creationId xmlns:p14="http://schemas.microsoft.com/office/powerpoint/2010/main" val="978521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3561C02B-AE46-4951-B24B-06D1C4DCA7C9}" type="slidenum">
              <a:rPr lang="fr-FR" smtClean="0"/>
              <a:pPr/>
              <a:t>23</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0F85FE21-B7E1-4591-8FB5-FFE05BC39100}" type="slidenum">
              <a:rPr lang="fr-FR"/>
              <a:pPr/>
              <a:t>31</a:t>
            </a:fld>
            <a:endParaRPr lang="fr-F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Date Placeholder 29"/>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19" name="Footer Placeholder 18"/>
          <p:cNvSpPr>
            <a:spLocks noGrp="1"/>
          </p:cNvSpPr>
          <p:nvPr>
            <p:ph type="ftr" sz="quarter" idx="11"/>
          </p:nvPr>
        </p:nvSpPr>
        <p:spPr/>
        <p:txBody>
          <a:bodyPr/>
          <a:lstStyle/>
          <a:p>
            <a:endParaRPr lang="fr-FR"/>
          </a:p>
        </p:txBody>
      </p:sp>
      <p:sp>
        <p:nvSpPr>
          <p:cNvPr id="27" name="Slide Number Placeholder 26"/>
          <p:cNvSpPr>
            <a:spLocks noGrp="1"/>
          </p:cNvSpPr>
          <p:nvPr>
            <p:ph type="sldNum" sz="quarter" idx="12"/>
          </p:nvPr>
        </p:nvSpPr>
        <p:spPr/>
        <p:txBody>
          <a:bodyPr/>
          <a:lstStyle/>
          <a:p>
            <a:fld id="{B4627EE1-E825-4B07-931A-F3F7A854CF4B}"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fr-FR" smtClean="0"/>
              <a:t>Modifiez le style du titre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Content Placeholder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Date Placeholder 3"/>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4627EE1-E825-4B07-931A-F3F7A854CF4B}"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fr-FR" smtClean="0"/>
              <a:t>Modifiez le style du titre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Date Placeholder 6"/>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Date Placeholder 2"/>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Modifiez les styles du texte du masque</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4627EE1-E825-4B07-931A-F3F7A854CF4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Modifiez le style du titre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Date Placeholder 4"/>
          <p:cNvSpPr>
            <a:spLocks noGrp="1"/>
          </p:cNvSpPr>
          <p:nvPr>
            <p:ph type="dt" sz="half" idx="10"/>
          </p:nvPr>
        </p:nvSpPr>
        <p:spPr/>
        <p:txBody>
          <a:bodyPr/>
          <a:lstStyle/>
          <a:p>
            <a:fld id="{11F3A124-2AA7-4A1B-A223-7B79D0EF9196}" type="datetimeFigureOut">
              <a:rPr lang="fr-FR" smtClean="0"/>
              <a:pPr/>
              <a:t>07/12/2016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8077200" y="6356350"/>
            <a:ext cx="609600" cy="365125"/>
          </a:xfrm>
        </p:spPr>
        <p:txBody>
          <a:bodyPr/>
          <a:lstStyle/>
          <a:p>
            <a:fld id="{B4627EE1-E825-4B07-931A-F3F7A854CF4B}" type="slidenum">
              <a:rPr lang="fr-FR" smtClean="0"/>
              <a:pPr/>
              <a:t>‹N°›</a:t>
            </a:fld>
            <a:endParaRPr lang="fr-F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Modifiez le style du titre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1F3A124-2AA7-4A1B-A223-7B79D0EF9196}" type="datetimeFigureOut">
              <a:rPr lang="fr-FR" smtClean="0"/>
              <a:pPr/>
              <a:t>07/12/2016</a:t>
            </a:fld>
            <a:endParaRPr lang="fr-F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4627EE1-E825-4B07-931A-F3F7A854CF4B}" type="slidenum">
              <a:rPr lang="fr-FR" smtClean="0"/>
              <a:pPr/>
              <a:t>‹N°›</a:t>
            </a:fld>
            <a:endParaRPr lang="fr-F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jpe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2" Type="http://schemas.openxmlformats.org/officeDocument/2006/relationships/hyperlink" Target="https://fr.wikipedia.org/wiki/Isis"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Quelques maquettes de diapos</a:t>
            </a:r>
            <a:endParaRPr lang="fr-FR" dirty="0"/>
          </a:p>
        </p:txBody>
      </p:sp>
      <p:sp>
        <p:nvSpPr>
          <p:cNvPr id="3" name="Sous-titre 2"/>
          <p:cNvSpPr>
            <a:spLocks noGrp="1"/>
          </p:cNvSpPr>
          <p:nvPr>
            <p:ph type="subTitle" idx="1"/>
          </p:nvPr>
        </p:nvSpPr>
        <p:spPr/>
        <p:txBody>
          <a:bodyPr/>
          <a:lstStyle/>
          <a:p>
            <a:r>
              <a:rPr lang="fr-FR" dirty="0" smtClean="0"/>
              <a:t>I – pour le collège, l’enseignement de la grammaire, du vocabulaire, </a:t>
            </a:r>
            <a:r>
              <a:rPr lang="fr-FR" dirty="0" smtClean="0"/>
              <a:t>etc</a:t>
            </a:r>
            <a:r>
              <a:rPr lang="fr-FR" dirty="0"/>
              <a:t>.</a:t>
            </a:r>
            <a:r>
              <a:rPr lang="fr-FR" dirty="0" smtClean="0"/>
              <a:t> </a:t>
            </a:r>
            <a:endParaRPr lang="fr-FR" dirty="0"/>
          </a:p>
        </p:txBody>
      </p:sp>
    </p:spTree>
    <p:extLst>
      <p:ext uri="{BB962C8B-B14F-4D97-AF65-F5344CB8AC3E}">
        <p14:creationId xmlns:p14="http://schemas.microsoft.com/office/powerpoint/2010/main" val="36590596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2400" b="1" dirty="0"/>
              <a:t>Précisez la nature des mots soulignés : </a:t>
            </a:r>
            <a:br>
              <a:rPr lang="fr-FR" sz="2400" b="1" dirty="0"/>
            </a:br>
            <a:r>
              <a:rPr lang="fr-FR" sz="2400" b="1" dirty="0"/>
              <a:t>1 : verbe – 2 : nom – 3 : déterminant – 4 : adjectif - 5 : pronom</a:t>
            </a:r>
            <a:br>
              <a:rPr lang="fr-FR" sz="2400" b="1" dirty="0"/>
            </a:br>
            <a:r>
              <a:rPr lang="fr-FR" sz="2400" b="1" dirty="0"/>
              <a:t>6 : adverbe – 7 : préposition – 8a : conjonction de coordination – </a:t>
            </a:r>
            <a:br>
              <a:rPr lang="fr-FR" sz="2400" b="1" dirty="0"/>
            </a:br>
            <a:r>
              <a:rPr lang="fr-FR" sz="2400" b="1" dirty="0"/>
              <a:t>8b : conjonction de subordination. </a:t>
            </a:r>
            <a:endParaRPr lang="fr-FR" sz="2400" dirty="0"/>
          </a:p>
        </p:txBody>
      </p:sp>
      <p:sp>
        <p:nvSpPr>
          <p:cNvPr id="3" name="Espace réservé du contenu 2"/>
          <p:cNvSpPr>
            <a:spLocks noGrp="1"/>
          </p:cNvSpPr>
          <p:nvPr>
            <p:ph idx="1"/>
          </p:nvPr>
        </p:nvSpPr>
        <p:spPr/>
        <p:txBody>
          <a:bodyPr>
            <a:normAutofit fontScale="77500" lnSpcReduction="20000"/>
          </a:bodyPr>
          <a:lstStyle/>
          <a:p>
            <a:r>
              <a:rPr lang="fr-FR" dirty="0"/>
              <a:t>6. </a:t>
            </a:r>
            <a:r>
              <a:rPr lang="fr-FR" u="sng" dirty="0"/>
              <a:t>S</a:t>
            </a:r>
            <a:r>
              <a:rPr lang="fr-FR" dirty="0"/>
              <a:t>’il faut verser un </a:t>
            </a:r>
            <a:r>
              <a:rPr lang="fr-FR" u="sng" dirty="0"/>
              <a:t>acompte</a:t>
            </a:r>
            <a:r>
              <a:rPr lang="fr-FR" dirty="0"/>
              <a:t>, </a:t>
            </a:r>
            <a:r>
              <a:rPr lang="fr-FR" u="sng" dirty="0"/>
              <a:t>personnellement</a:t>
            </a:r>
            <a:r>
              <a:rPr lang="fr-FR" dirty="0"/>
              <a:t> je </a:t>
            </a:r>
            <a:r>
              <a:rPr lang="fr-FR" u="sng" dirty="0"/>
              <a:t>laisse</a:t>
            </a:r>
            <a:r>
              <a:rPr lang="fr-FR" dirty="0"/>
              <a:t> tomber.</a:t>
            </a:r>
          </a:p>
          <a:p>
            <a:pPr marL="0" indent="0">
              <a:buNone/>
            </a:pPr>
            <a:r>
              <a:rPr lang="fr-FR" dirty="0"/>
              <a:t>         </a:t>
            </a:r>
            <a:r>
              <a:rPr lang="fr-FR" dirty="0" smtClean="0"/>
              <a:t> </a:t>
            </a:r>
            <a:r>
              <a:rPr lang="fr-FR" dirty="0"/>
              <a:t>a                            </a:t>
            </a:r>
            <a:r>
              <a:rPr lang="fr-FR" dirty="0" smtClean="0"/>
              <a:t>      </a:t>
            </a:r>
            <a:r>
              <a:rPr lang="fr-FR" dirty="0"/>
              <a:t>b                     c                       d</a:t>
            </a:r>
          </a:p>
          <a:p>
            <a:r>
              <a:rPr lang="fr-FR" dirty="0"/>
              <a:t>7. </a:t>
            </a:r>
            <a:r>
              <a:rPr lang="fr-FR" u="sng" dirty="0"/>
              <a:t>Elle</a:t>
            </a:r>
            <a:r>
              <a:rPr lang="fr-FR" dirty="0"/>
              <a:t> aimerait </a:t>
            </a:r>
            <a:r>
              <a:rPr lang="fr-FR" u="sng" dirty="0"/>
              <a:t>mieux</a:t>
            </a:r>
            <a:r>
              <a:rPr lang="fr-FR" dirty="0"/>
              <a:t> </a:t>
            </a:r>
            <a:r>
              <a:rPr lang="fr-FR" u="sng" dirty="0"/>
              <a:t>qu</a:t>
            </a:r>
            <a:r>
              <a:rPr lang="fr-FR" dirty="0"/>
              <a:t>’Internet soit synonyme de gratuité </a:t>
            </a:r>
            <a:r>
              <a:rPr lang="fr-FR" u="sng" dirty="0"/>
              <a:t>totale</a:t>
            </a:r>
            <a:r>
              <a:rPr lang="fr-FR" dirty="0"/>
              <a:t>.</a:t>
            </a:r>
          </a:p>
          <a:p>
            <a:pPr marL="0" indent="0">
              <a:buNone/>
            </a:pPr>
            <a:r>
              <a:rPr lang="fr-FR" dirty="0"/>
              <a:t>           a                </a:t>
            </a:r>
            <a:r>
              <a:rPr lang="fr-FR" dirty="0" smtClean="0"/>
              <a:t>        </a:t>
            </a:r>
            <a:r>
              <a:rPr lang="fr-FR" dirty="0"/>
              <a:t>b </a:t>
            </a:r>
            <a:r>
              <a:rPr lang="fr-FR" dirty="0" smtClean="0"/>
              <a:t>   </a:t>
            </a:r>
            <a:r>
              <a:rPr lang="fr-FR" dirty="0"/>
              <a:t>c                                                                     d</a:t>
            </a:r>
          </a:p>
          <a:p>
            <a:r>
              <a:rPr lang="fr-FR" dirty="0"/>
              <a:t>8. </a:t>
            </a:r>
            <a:r>
              <a:rPr lang="fr-FR" u="sng" dirty="0"/>
              <a:t>Quel</a:t>
            </a:r>
            <a:r>
              <a:rPr lang="fr-FR" dirty="0"/>
              <a:t> </a:t>
            </a:r>
            <a:r>
              <a:rPr lang="fr-FR" u="sng" dirty="0"/>
              <a:t>cauchemar</a:t>
            </a:r>
            <a:r>
              <a:rPr lang="fr-FR" dirty="0"/>
              <a:t>, cette connexion à Internet </a:t>
            </a:r>
            <a:r>
              <a:rPr lang="fr-FR" u="sng" dirty="0"/>
              <a:t>impossible</a:t>
            </a:r>
            <a:r>
              <a:rPr lang="fr-FR" dirty="0"/>
              <a:t> </a:t>
            </a:r>
            <a:r>
              <a:rPr lang="fr-FR" u="sng" dirty="0"/>
              <a:t>à</a:t>
            </a:r>
            <a:r>
              <a:rPr lang="fr-FR" dirty="0"/>
              <a:t> rétablir !</a:t>
            </a:r>
          </a:p>
          <a:p>
            <a:pPr marL="0" indent="0">
              <a:buNone/>
            </a:pPr>
            <a:r>
              <a:rPr lang="fr-FR" dirty="0"/>
              <a:t>            a              b                                                   </a:t>
            </a:r>
            <a:r>
              <a:rPr lang="fr-FR" dirty="0" smtClean="0"/>
              <a:t>           </a:t>
            </a:r>
            <a:r>
              <a:rPr lang="fr-FR" dirty="0"/>
              <a:t>c          d</a:t>
            </a:r>
          </a:p>
          <a:p>
            <a:r>
              <a:rPr lang="fr-FR" dirty="0"/>
              <a:t>9. Le tarif est </a:t>
            </a:r>
            <a:r>
              <a:rPr lang="fr-FR" u="sng" dirty="0"/>
              <a:t>certes</a:t>
            </a:r>
            <a:r>
              <a:rPr lang="fr-FR" dirty="0"/>
              <a:t> </a:t>
            </a:r>
            <a:r>
              <a:rPr lang="fr-FR" u="sng" dirty="0"/>
              <a:t>intéressant</a:t>
            </a:r>
            <a:r>
              <a:rPr lang="fr-FR" dirty="0"/>
              <a:t>, </a:t>
            </a:r>
            <a:r>
              <a:rPr lang="fr-FR" u="sng" dirty="0"/>
              <a:t>mais</a:t>
            </a:r>
            <a:r>
              <a:rPr lang="fr-FR" dirty="0"/>
              <a:t>... que ferais-je </a:t>
            </a:r>
            <a:r>
              <a:rPr lang="fr-FR" u="sng" dirty="0"/>
              <a:t>d</a:t>
            </a:r>
            <a:r>
              <a:rPr lang="fr-FR" dirty="0"/>
              <a:t>’un scaphandre ?</a:t>
            </a:r>
          </a:p>
          <a:p>
            <a:pPr marL="0" indent="0">
              <a:buNone/>
            </a:pPr>
            <a:r>
              <a:rPr lang="fr-FR" dirty="0"/>
              <a:t>                                a           </a:t>
            </a:r>
            <a:r>
              <a:rPr lang="fr-FR" dirty="0" smtClean="0"/>
              <a:t>    </a:t>
            </a:r>
            <a:r>
              <a:rPr lang="fr-FR" dirty="0"/>
              <a:t>b           c                              d</a:t>
            </a:r>
          </a:p>
          <a:p>
            <a:r>
              <a:rPr lang="fr-FR" dirty="0"/>
              <a:t>10. </a:t>
            </a:r>
            <a:r>
              <a:rPr lang="fr-FR" u="sng" dirty="0"/>
              <a:t>Auparavant</a:t>
            </a:r>
            <a:r>
              <a:rPr lang="fr-FR" dirty="0"/>
              <a:t>, je recevais une bourse de </a:t>
            </a:r>
            <a:r>
              <a:rPr lang="fr-FR" u="sng" dirty="0"/>
              <a:t>trois cents </a:t>
            </a:r>
            <a:r>
              <a:rPr lang="fr-FR" dirty="0"/>
              <a:t>euros </a:t>
            </a:r>
            <a:r>
              <a:rPr lang="fr-FR" u="sng" dirty="0"/>
              <a:t>par</a:t>
            </a:r>
            <a:r>
              <a:rPr lang="fr-FR" dirty="0"/>
              <a:t> </a:t>
            </a:r>
            <a:r>
              <a:rPr lang="fr-FR" u="sng" dirty="0"/>
              <a:t>mois</a:t>
            </a:r>
            <a:r>
              <a:rPr lang="fr-FR" dirty="0"/>
              <a:t>.</a:t>
            </a:r>
          </a:p>
          <a:p>
            <a:pPr marL="0" indent="0">
              <a:buNone/>
            </a:pPr>
            <a:r>
              <a:rPr lang="fr-FR" dirty="0"/>
              <a:t>                   a                      </a:t>
            </a:r>
            <a:r>
              <a:rPr lang="fr-FR" dirty="0" smtClean="0"/>
              <a:t>                                      </a:t>
            </a:r>
            <a:r>
              <a:rPr lang="fr-FR" dirty="0"/>
              <a:t>b                        c     d</a:t>
            </a:r>
          </a:p>
          <a:p>
            <a:pPr marL="0" indent="0">
              <a:buNone/>
            </a:pPr>
            <a:endParaRPr lang="fr-FR" dirty="0"/>
          </a:p>
        </p:txBody>
      </p:sp>
    </p:spTree>
    <p:extLst>
      <p:ext uri="{BB962C8B-B14F-4D97-AF65-F5344CB8AC3E}">
        <p14:creationId xmlns:p14="http://schemas.microsoft.com/office/powerpoint/2010/main" val="265894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par>
                          <p:cTn id="11" fill="hold">
                            <p:stCondLst>
                              <p:cond delay="500"/>
                            </p:stCondLst>
                            <p:childTnLst>
                              <p:par>
                                <p:cTn id="12" presetID="16" presetClass="entr" presetSubtype="21" fill="hold" grpId="0" nodeType="afterEffect">
                                  <p:stCondLst>
                                    <p:cond delay="50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par>
                                <p:cTn id="15" presetID="16" presetClass="entr" presetSubtype="21" fill="hold" grpId="0" nodeType="withEffect">
                                  <p:stCondLst>
                                    <p:cond delay="500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par>
                          <p:cTn id="18" fill="hold">
                            <p:stCondLst>
                              <p:cond delay="6000"/>
                            </p:stCondLst>
                            <p:childTnLst>
                              <p:par>
                                <p:cTn id="19" presetID="16" presetClass="entr" presetSubtype="21" fill="hold" grpId="0" nodeType="afterEffect">
                                  <p:stCondLst>
                                    <p:cond delay="500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grpId="0" nodeType="withEffect">
                                  <p:stCondLst>
                                    <p:cond delay="500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par>
                          <p:cTn id="25" fill="hold">
                            <p:stCondLst>
                              <p:cond delay="11500"/>
                            </p:stCondLst>
                            <p:childTnLst>
                              <p:par>
                                <p:cTn id="26" presetID="16" presetClass="entr" presetSubtype="21" fill="hold" grpId="0" nodeType="afterEffect">
                                  <p:stCondLst>
                                    <p:cond delay="500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arn(inVertical)">
                                      <p:cBhvr>
                                        <p:cTn id="28" dur="500"/>
                                        <p:tgtEl>
                                          <p:spTgt spid="3">
                                            <p:txEl>
                                              <p:pRg st="6" end="6"/>
                                            </p:txEl>
                                          </p:spTgt>
                                        </p:tgtEl>
                                      </p:cBhvr>
                                    </p:animEffect>
                                  </p:childTnLst>
                                </p:cTn>
                              </p:par>
                              <p:par>
                                <p:cTn id="29" presetID="16" presetClass="entr" presetSubtype="21" fill="hold" grpId="0" nodeType="withEffect">
                                  <p:stCondLst>
                                    <p:cond delay="500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barn(inVertical)">
                                      <p:cBhvr>
                                        <p:cTn id="31" dur="500"/>
                                        <p:tgtEl>
                                          <p:spTgt spid="3">
                                            <p:txEl>
                                              <p:pRg st="7" end="7"/>
                                            </p:txEl>
                                          </p:spTgt>
                                        </p:tgtEl>
                                      </p:cBhvr>
                                    </p:animEffect>
                                  </p:childTnLst>
                                </p:cTn>
                              </p:par>
                            </p:childTnLst>
                          </p:cTn>
                        </p:par>
                        <p:par>
                          <p:cTn id="32" fill="hold">
                            <p:stCondLst>
                              <p:cond delay="17000"/>
                            </p:stCondLst>
                            <p:childTnLst>
                              <p:par>
                                <p:cTn id="33" presetID="16" presetClass="entr" presetSubtype="21" fill="hold" grpId="0" nodeType="afterEffect">
                                  <p:stCondLst>
                                    <p:cond delay="500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arn(inVertical)">
                                      <p:cBhvr>
                                        <p:cTn id="35" dur="500"/>
                                        <p:tgtEl>
                                          <p:spTgt spid="3">
                                            <p:txEl>
                                              <p:pRg st="8" end="8"/>
                                            </p:txEl>
                                          </p:spTgt>
                                        </p:tgtEl>
                                      </p:cBhvr>
                                    </p:animEffect>
                                  </p:childTnLst>
                                </p:cTn>
                              </p:par>
                              <p:par>
                                <p:cTn id="36" presetID="16" presetClass="entr" presetSubtype="21" fill="hold" grpId="0" nodeType="withEffect">
                                  <p:stCondLst>
                                    <p:cond delay="500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arn(inVertical)">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80696"/>
          </a:xfrm>
        </p:spPr>
        <p:txBody>
          <a:bodyPr>
            <a:noAutofit/>
          </a:bodyPr>
          <a:lstStyle/>
          <a:p>
            <a:r>
              <a:rPr lang="fr-FR" sz="2400" b="1" dirty="0" smtClean="0"/>
              <a:t>Donnez la bonne réponse : a, b, c, ou d.</a:t>
            </a:r>
            <a:endParaRPr lang="fr-FR" sz="2400" dirty="0"/>
          </a:p>
        </p:txBody>
      </p:sp>
      <p:sp>
        <p:nvSpPr>
          <p:cNvPr id="3" name="Espace réservé du contenu 2"/>
          <p:cNvSpPr>
            <a:spLocks noGrp="1"/>
          </p:cNvSpPr>
          <p:nvPr>
            <p:ph idx="1"/>
          </p:nvPr>
        </p:nvSpPr>
        <p:spPr/>
        <p:txBody>
          <a:bodyPr>
            <a:normAutofit fontScale="70000" lnSpcReduction="20000"/>
          </a:bodyPr>
          <a:lstStyle/>
          <a:p>
            <a:r>
              <a:rPr lang="fr-FR" dirty="0"/>
              <a:t>1</a:t>
            </a:r>
            <a:r>
              <a:rPr lang="fr-FR" dirty="0" smtClean="0"/>
              <a:t>. Molière est un auteur du : </a:t>
            </a:r>
          </a:p>
          <a:p>
            <a:r>
              <a:rPr lang="fr-FR" u="sng" dirty="0" smtClean="0"/>
              <a:t>XVI°</a:t>
            </a:r>
            <a:r>
              <a:rPr lang="fr-FR" dirty="0" smtClean="0"/>
              <a:t>, </a:t>
            </a:r>
            <a:r>
              <a:rPr lang="fr-FR" u="sng" dirty="0" smtClean="0"/>
              <a:t>XVII°</a:t>
            </a:r>
            <a:r>
              <a:rPr lang="fr-FR" dirty="0" smtClean="0"/>
              <a:t>, </a:t>
            </a:r>
            <a:r>
              <a:rPr lang="fr-FR" u="sng" dirty="0" smtClean="0"/>
              <a:t>XVIII°,</a:t>
            </a:r>
            <a:r>
              <a:rPr lang="fr-FR" dirty="0" smtClean="0"/>
              <a:t> </a:t>
            </a:r>
            <a:r>
              <a:rPr lang="fr-FR" u="sng" dirty="0" smtClean="0"/>
              <a:t>XIX°</a:t>
            </a:r>
            <a:r>
              <a:rPr lang="fr-FR" dirty="0" smtClean="0"/>
              <a:t> siècle.</a:t>
            </a:r>
            <a:endParaRPr lang="fr-FR" dirty="0"/>
          </a:p>
          <a:p>
            <a:pPr marL="0" indent="0">
              <a:buNone/>
            </a:pPr>
            <a:r>
              <a:rPr lang="fr-FR" dirty="0"/>
              <a:t>       </a:t>
            </a:r>
            <a:r>
              <a:rPr lang="fr-FR" dirty="0" smtClean="0"/>
              <a:t>a         b          </a:t>
            </a:r>
            <a:r>
              <a:rPr lang="fr-FR" dirty="0"/>
              <a:t>c        </a:t>
            </a:r>
            <a:r>
              <a:rPr lang="fr-FR" dirty="0" smtClean="0"/>
              <a:t>d</a:t>
            </a:r>
            <a:endParaRPr lang="fr-FR" dirty="0"/>
          </a:p>
          <a:p>
            <a:r>
              <a:rPr lang="fr-FR" dirty="0"/>
              <a:t>2</a:t>
            </a:r>
            <a:r>
              <a:rPr lang="fr-FR" dirty="0" smtClean="0"/>
              <a:t>. Il a vécu sous : </a:t>
            </a:r>
          </a:p>
          <a:p>
            <a:r>
              <a:rPr lang="fr-FR" u="sng" dirty="0" smtClean="0"/>
              <a:t>Henri IV,</a:t>
            </a:r>
            <a:r>
              <a:rPr lang="fr-FR" dirty="0" smtClean="0"/>
              <a:t> </a:t>
            </a:r>
            <a:r>
              <a:rPr lang="fr-FR" u="sng" dirty="0" smtClean="0"/>
              <a:t>Louis XIII,</a:t>
            </a:r>
            <a:r>
              <a:rPr lang="fr-FR" dirty="0" smtClean="0"/>
              <a:t> </a:t>
            </a:r>
            <a:r>
              <a:rPr lang="fr-FR" u="sng" dirty="0" smtClean="0"/>
              <a:t>Louis XIV</a:t>
            </a:r>
            <a:r>
              <a:rPr lang="fr-FR" dirty="0" smtClean="0"/>
              <a:t>, </a:t>
            </a:r>
            <a:r>
              <a:rPr lang="fr-FR" u="sng" dirty="0" smtClean="0"/>
              <a:t>Louis XV</a:t>
            </a:r>
            <a:r>
              <a:rPr lang="fr-FR" dirty="0" smtClean="0"/>
              <a:t>.</a:t>
            </a:r>
            <a:endParaRPr lang="fr-FR" dirty="0"/>
          </a:p>
          <a:p>
            <a:pPr marL="0" indent="0">
              <a:buNone/>
            </a:pPr>
            <a:r>
              <a:rPr lang="fr-FR" dirty="0"/>
              <a:t>           a                </a:t>
            </a:r>
            <a:r>
              <a:rPr lang="fr-FR" dirty="0" smtClean="0"/>
              <a:t> b                 c                d</a:t>
            </a:r>
            <a:endParaRPr lang="fr-FR" dirty="0"/>
          </a:p>
          <a:p>
            <a:r>
              <a:rPr lang="fr-FR" dirty="0"/>
              <a:t>3</a:t>
            </a:r>
            <a:r>
              <a:rPr lang="fr-FR" dirty="0" smtClean="0"/>
              <a:t>. Il a écrit : (2 bonnes réponses) </a:t>
            </a:r>
          </a:p>
          <a:p>
            <a:r>
              <a:rPr lang="fr-FR" u="sng" dirty="0" smtClean="0"/>
              <a:t>Le Cid</a:t>
            </a:r>
            <a:r>
              <a:rPr lang="fr-FR" dirty="0" smtClean="0"/>
              <a:t>, </a:t>
            </a:r>
            <a:r>
              <a:rPr lang="fr-FR" u="sng" dirty="0" smtClean="0"/>
              <a:t>Tartuffe</a:t>
            </a:r>
            <a:r>
              <a:rPr lang="fr-FR" dirty="0" smtClean="0"/>
              <a:t>, </a:t>
            </a:r>
            <a:r>
              <a:rPr lang="fr-FR" u="sng" dirty="0" smtClean="0"/>
              <a:t>Don Juan</a:t>
            </a:r>
            <a:r>
              <a:rPr lang="fr-FR" dirty="0" smtClean="0"/>
              <a:t>, </a:t>
            </a:r>
            <a:r>
              <a:rPr lang="fr-FR" u="sng" dirty="0" smtClean="0"/>
              <a:t>Zadig</a:t>
            </a:r>
            <a:r>
              <a:rPr lang="fr-FR" dirty="0" smtClean="0"/>
              <a:t>. </a:t>
            </a:r>
          </a:p>
          <a:p>
            <a:r>
              <a:rPr lang="fr-FR" dirty="0" smtClean="0"/>
              <a:t>    a            b                  </a:t>
            </a:r>
            <a:r>
              <a:rPr lang="fr-FR" dirty="0"/>
              <a:t>c          d</a:t>
            </a:r>
          </a:p>
          <a:p>
            <a:r>
              <a:rPr lang="fr-FR" dirty="0"/>
              <a:t>4</a:t>
            </a:r>
            <a:r>
              <a:rPr lang="fr-FR" dirty="0" smtClean="0"/>
              <a:t>. Son vrai nom est :</a:t>
            </a:r>
          </a:p>
          <a:p>
            <a:r>
              <a:rPr lang="fr-FR" u="sng" dirty="0" smtClean="0"/>
              <a:t>Balzac</a:t>
            </a:r>
            <a:r>
              <a:rPr lang="fr-FR" dirty="0" smtClean="0"/>
              <a:t>, </a:t>
            </a:r>
            <a:r>
              <a:rPr lang="fr-FR" u="sng" dirty="0" smtClean="0"/>
              <a:t>Patelin</a:t>
            </a:r>
            <a:r>
              <a:rPr lang="fr-FR" dirty="0" smtClean="0"/>
              <a:t>, </a:t>
            </a:r>
            <a:r>
              <a:rPr lang="fr-FR" u="sng" dirty="0" smtClean="0"/>
              <a:t>Poquelin</a:t>
            </a:r>
            <a:r>
              <a:rPr lang="fr-FR" dirty="0" smtClean="0"/>
              <a:t>, </a:t>
            </a:r>
            <a:r>
              <a:rPr lang="fr-FR" u="sng" dirty="0" smtClean="0"/>
              <a:t>Harpagon</a:t>
            </a:r>
            <a:r>
              <a:rPr lang="fr-FR" dirty="0" smtClean="0"/>
              <a:t>. </a:t>
            </a:r>
            <a:endParaRPr lang="fr-FR" dirty="0"/>
          </a:p>
          <a:p>
            <a:r>
              <a:rPr lang="fr-FR" dirty="0"/>
              <a:t> </a:t>
            </a:r>
            <a:r>
              <a:rPr lang="fr-FR" dirty="0" smtClean="0"/>
              <a:t>    a             b           </a:t>
            </a:r>
            <a:r>
              <a:rPr lang="fr-FR" dirty="0"/>
              <a:t>c                  </a:t>
            </a:r>
            <a:r>
              <a:rPr lang="fr-FR" dirty="0" smtClean="0"/>
              <a:t>d</a:t>
            </a:r>
            <a:endParaRPr lang="fr-FR" dirty="0"/>
          </a:p>
          <a:p>
            <a:r>
              <a:rPr lang="fr-FR" dirty="0"/>
              <a:t>5</a:t>
            </a:r>
            <a:r>
              <a:rPr lang="fr-FR" dirty="0" smtClean="0"/>
              <a:t>. Il a surtout attaqué </a:t>
            </a:r>
            <a:r>
              <a:rPr lang="fr-FR" dirty="0"/>
              <a:t>: (2 bonnes réponses</a:t>
            </a:r>
            <a:r>
              <a:rPr lang="fr-FR" dirty="0" smtClean="0"/>
              <a:t>)</a:t>
            </a:r>
          </a:p>
          <a:p>
            <a:r>
              <a:rPr lang="fr-FR" u="sng" dirty="0" smtClean="0"/>
              <a:t>Les médecins</a:t>
            </a:r>
            <a:r>
              <a:rPr lang="fr-FR" dirty="0" smtClean="0"/>
              <a:t>, </a:t>
            </a:r>
            <a:r>
              <a:rPr lang="fr-FR" u="sng" dirty="0" smtClean="0"/>
              <a:t>les pharmaciens</a:t>
            </a:r>
            <a:r>
              <a:rPr lang="fr-FR" dirty="0" smtClean="0"/>
              <a:t>, </a:t>
            </a:r>
            <a:r>
              <a:rPr lang="fr-FR" u="sng" dirty="0" smtClean="0"/>
              <a:t>les dévots</a:t>
            </a:r>
            <a:r>
              <a:rPr lang="fr-FR" dirty="0" smtClean="0"/>
              <a:t>, </a:t>
            </a:r>
            <a:r>
              <a:rPr lang="fr-FR" u="sng" dirty="0" smtClean="0"/>
              <a:t>les impôts</a:t>
            </a:r>
            <a:r>
              <a:rPr lang="fr-FR" dirty="0" smtClean="0"/>
              <a:t>. </a:t>
            </a:r>
          </a:p>
          <a:p>
            <a:r>
              <a:rPr lang="fr-FR" dirty="0" smtClean="0"/>
              <a:t>       a                               b                        </a:t>
            </a:r>
            <a:r>
              <a:rPr lang="fr-FR" dirty="0"/>
              <a:t>c     </a:t>
            </a:r>
            <a:r>
              <a:rPr lang="fr-FR" dirty="0" smtClean="0"/>
              <a:t>      d</a:t>
            </a:r>
            <a:endParaRPr lang="fr-FR" dirty="0"/>
          </a:p>
          <a:p>
            <a:pPr marL="0" indent="0">
              <a:buNone/>
            </a:pPr>
            <a:endParaRPr lang="fr-FR" dirty="0"/>
          </a:p>
        </p:txBody>
      </p:sp>
    </p:spTree>
    <p:extLst>
      <p:ext uri="{BB962C8B-B14F-4D97-AF65-F5344CB8AC3E}">
        <p14:creationId xmlns:p14="http://schemas.microsoft.com/office/powerpoint/2010/main" val="1707205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par>
                          <p:cTn id="14" fill="hold">
                            <p:stCondLst>
                              <p:cond delay="500"/>
                            </p:stCondLst>
                            <p:childTnLst>
                              <p:par>
                                <p:cTn id="15" presetID="2" presetClass="exit" presetSubtype="4" fill="hold" nodeType="afterEffect">
                                  <p:stCondLst>
                                    <p:cond delay="5000"/>
                                  </p:stCondLst>
                                  <p:childTnLst>
                                    <p:anim calcmode="lin" valueType="num">
                                      <p:cBhvr additive="base">
                                        <p:cTn id="1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p:tgtEl>
                                          <p:spTgt spid="3">
                                            <p:txEl>
                                              <p:pRg st="0" end="0"/>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3">
                                            <p:txEl>
                                              <p:pRg st="0" end="0"/>
                                            </p:txEl>
                                          </p:spTgt>
                                        </p:tgtEl>
                                        <p:attrNameLst>
                                          <p:attrName>style.visibility</p:attrName>
                                        </p:attrNameLst>
                                      </p:cBhvr>
                                      <p:to>
                                        <p:strVal val="hidden"/>
                                      </p:to>
                                    </p:set>
                                  </p:childTnLst>
                                </p:cTn>
                              </p:par>
                              <p:par>
                                <p:cTn id="19" presetID="2" presetClass="exit" presetSubtype="4" fill="hold" nodeType="withEffect">
                                  <p:stCondLst>
                                    <p:cond delay="5000"/>
                                  </p:stCondLst>
                                  <p:childTnLst>
                                    <p:anim calcmode="lin" valueType="num">
                                      <p:cBhvr additive="base">
                                        <p:cTn id="20"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p:tgtEl>
                                          <p:spTgt spid="3">
                                            <p:txEl>
                                              <p:pRg st="1" end="1"/>
                                            </p:txEl>
                                          </p:spTgt>
                                        </p:tgtEl>
                                        <p:attrNameLst>
                                          <p:attrName>ppt_y</p:attrName>
                                        </p:attrNameLst>
                                      </p:cBhvr>
                                      <p:tavLst>
                                        <p:tav tm="0">
                                          <p:val>
                                            <p:strVal val="ppt_y"/>
                                          </p:val>
                                        </p:tav>
                                        <p:tav tm="100000">
                                          <p:val>
                                            <p:strVal val="1+ppt_h/2"/>
                                          </p:val>
                                        </p:tav>
                                      </p:tavLst>
                                    </p:anim>
                                    <p:set>
                                      <p:cBhvr>
                                        <p:cTn id="22" dur="1" fill="hold">
                                          <p:stCondLst>
                                            <p:cond delay="499"/>
                                          </p:stCondLst>
                                        </p:cTn>
                                        <p:tgtEl>
                                          <p:spTgt spid="3">
                                            <p:txEl>
                                              <p:pRg st="1" end="1"/>
                                            </p:txEl>
                                          </p:spTgt>
                                        </p:tgtEl>
                                        <p:attrNameLst>
                                          <p:attrName>style.visibility</p:attrName>
                                        </p:attrNameLst>
                                      </p:cBhvr>
                                      <p:to>
                                        <p:strVal val="hidden"/>
                                      </p:to>
                                    </p:set>
                                  </p:childTnLst>
                                </p:cTn>
                              </p:par>
                              <p:par>
                                <p:cTn id="23" presetID="2" presetClass="exit" presetSubtype="4" fill="hold" nodeType="withEffect">
                                  <p:stCondLst>
                                    <p:cond delay="5000"/>
                                  </p:stCondLst>
                                  <p:childTnLst>
                                    <p:anim calcmode="lin" valueType="num">
                                      <p:cBhvr additive="base">
                                        <p:cTn id="24"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p:tgtEl>
                                          <p:spTgt spid="3">
                                            <p:txEl>
                                              <p:pRg st="2" end="2"/>
                                            </p:txEl>
                                          </p:spTgt>
                                        </p:tgtEl>
                                        <p:attrNameLst>
                                          <p:attrName>ppt_y</p:attrName>
                                        </p:attrNameLst>
                                      </p:cBhvr>
                                      <p:tavLst>
                                        <p:tav tm="0">
                                          <p:val>
                                            <p:strVal val="ppt_y"/>
                                          </p:val>
                                        </p:tav>
                                        <p:tav tm="100000">
                                          <p:val>
                                            <p:strVal val="1+ppt_h/2"/>
                                          </p:val>
                                        </p:tav>
                                      </p:tavLst>
                                    </p:anim>
                                    <p:set>
                                      <p:cBhvr>
                                        <p:cTn id="26" dur="1" fill="hold">
                                          <p:stCondLst>
                                            <p:cond delay="499"/>
                                          </p:stCondLst>
                                        </p:cTn>
                                        <p:tgtEl>
                                          <p:spTgt spid="3">
                                            <p:txEl>
                                              <p:pRg st="2" end="2"/>
                                            </p:txEl>
                                          </p:spTgt>
                                        </p:tgtEl>
                                        <p:attrNameLst>
                                          <p:attrName>style.visibility</p:attrName>
                                        </p:attrNameLst>
                                      </p:cBhvr>
                                      <p:to>
                                        <p:strVal val="hidden"/>
                                      </p:to>
                                    </p:set>
                                  </p:childTnLst>
                                </p:cTn>
                              </p:par>
                              <p:par>
                                <p:cTn id="27" presetID="16" presetClass="entr" presetSubtype="21" fill="hold" grpId="0" nodeType="withEffect">
                                  <p:stCondLst>
                                    <p:cond delay="500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par>
                                <p:cTn id="30" presetID="16" presetClass="entr" presetSubtype="21" fill="hold" grpId="0" nodeType="withEffect">
                                  <p:stCondLst>
                                    <p:cond delay="500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par>
                                <p:cTn id="33" presetID="16" presetClass="entr" presetSubtype="21" fill="hold" grpId="0" nodeType="withEffect">
                                  <p:stCondLst>
                                    <p:cond delay="500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arn(inVertical)">
                                      <p:cBhvr>
                                        <p:cTn id="35" dur="500"/>
                                        <p:tgtEl>
                                          <p:spTgt spid="3">
                                            <p:txEl>
                                              <p:pRg st="5" end="5"/>
                                            </p:txEl>
                                          </p:spTgt>
                                        </p:tgtEl>
                                      </p:cBhvr>
                                    </p:animEffect>
                                  </p:childTnLst>
                                </p:cTn>
                              </p:par>
                            </p:childTnLst>
                          </p:cTn>
                        </p:par>
                        <p:par>
                          <p:cTn id="36" fill="hold">
                            <p:stCondLst>
                              <p:cond delay="6000"/>
                            </p:stCondLst>
                            <p:childTnLst>
                              <p:par>
                                <p:cTn id="37" presetID="2" presetClass="exit" presetSubtype="4" fill="hold" nodeType="afterEffect">
                                  <p:stCondLst>
                                    <p:cond delay="5000"/>
                                  </p:stCondLst>
                                  <p:childTnLst>
                                    <p:anim calcmode="lin" valueType="num">
                                      <p:cBhvr additive="base">
                                        <p:cTn id="38"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9" dur="500"/>
                                        <p:tgtEl>
                                          <p:spTgt spid="3">
                                            <p:txEl>
                                              <p:pRg st="3" end="3"/>
                                            </p:txEl>
                                          </p:spTgt>
                                        </p:tgtEl>
                                        <p:attrNameLst>
                                          <p:attrName>ppt_y</p:attrName>
                                        </p:attrNameLst>
                                      </p:cBhvr>
                                      <p:tavLst>
                                        <p:tav tm="0">
                                          <p:val>
                                            <p:strVal val="ppt_y"/>
                                          </p:val>
                                        </p:tav>
                                        <p:tav tm="100000">
                                          <p:val>
                                            <p:strVal val="1+ppt_h/2"/>
                                          </p:val>
                                        </p:tav>
                                      </p:tavLst>
                                    </p:anim>
                                    <p:set>
                                      <p:cBhvr>
                                        <p:cTn id="40" dur="1" fill="hold">
                                          <p:stCondLst>
                                            <p:cond delay="499"/>
                                          </p:stCondLst>
                                        </p:cTn>
                                        <p:tgtEl>
                                          <p:spTgt spid="3">
                                            <p:txEl>
                                              <p:pRg st="3" end="3"/>
                                            </p:txEl>
                                          </p:spTgt>
                                        </p:tgtEl>
                                        <p:attrNameLst>
                                          <p:attrName>style.visibility</p:attrName>
                                        </p:attrNameLst>
                                      </p:cBhvr>
                                      <p:to>
                                        <p:strVal val="hidden"/>
                                      </p:to>
                                    </p:set>
                                  </p:childTnLst>
                                </p:cTn>
                              </p:par>
                              <p:par>
                                <p:cTn id="41" presetID="2" presetClass="exit" presetSubtype="4" fill="hold" nodeType="withEffect">
                                  <p:stCondLst>
                                    <p:cond delay="5000"/>
                                  </p:stCondLst>
                                  <p:childTnLst>
                                    <p:anim calcmode="lin" valueType="num">
                                      <p:cBhvr additive="base">
                                        <p:cTn id="42"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p:tgtEl>
                                          <p:spTgt spid="3">
                                            <p:txEl>
                                              <p:pRg st="4" end="4"/>
                                            </p:txEl>
                                          </p:spTgt>
                                        </p:tgtEl>
                                        <p:attrNameLst>
                                          <p:attrName>ppt_y</p:attrName>
                                        </p:attrNameLst>
                                      </p:cBhvr>
                                      <p:tavLst>
                                        <p:tav tm="0">
                                          <p:val>
                                            <p:strVal val="ppt_y"/>
                                          </p:val>
                                        </p:tav>
                                        <p:tav tm="100000">
                                          <p:val>
                                            <p:strVal val="1+ppt_h/2"/>
                                          </p:val>
                                        </p:tav>
                                      </p:tavLst>
                                    </p:anim>
                                    <p:set>
                                      <p:cBhvr>
                                        <p:cTn id="44" dur="1" fill="hold">
                                          <p:stCondLst>
                                            <p:cond delay="499"/>
                                          </p:stCondLst>
                                        </p:cTn>
                                        <p:tgtEl>
                                          <p:spTgt spid="3">
                                            <p:txEl>
                                              <p:pRg st="4" end="4"/>
                                            </p:txEl>
                                          </p:spTgt>
                                        </p:tgtEl>
                                        <p:attrNameLst>
                                          <p:attrName>style.visibility</p:attrName>
                                        </p:attrNameLst>
                                      </p:cBhvr>
                                      <p:to>
                                        <p:strVal val="hidden"/>
                                      </p:to>
                                    </p:set>
                                  </p:childTnLst>
                                </p:cTn>
                              </p:par>
                              <p:par>
                                <p:cTn id="45" presetID="2" presetClass="exit" presetSubtype="4" fill="hold" nodeType="withEffect">
                                  <p:stCondLst>
                                    <p:cond delay="5000"/>
                                  </p:stCondLst>
                                  <p:childTnLst>
                                    <p:anim calcmode="lin" valueType="num">
                                      <p:cBhvr additive="base">
                                        <p:cTn id="46" dur="5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7" dur="500"/>
                                        <p:tgtEl>
                                          <p:spTgt spid="3">
                                            <p:txEl>
                                              <p:pRg st="5" end="5"/>
                                            </p:txEl>
                                          </p:spTgt>
                                        </p:tgtEl>
                                        <p:attrNameLst>
                                          <p:attrName>ppt_y</p:attrName>
                                        </p:attrNameLst>
                                      </p:cBhvr>
                                      <p:tavLst>
                                        <p:tav tm="0">
                                          <p:val>
                                            <p:strVal val="ppt_y"/>
                                          </p:val>
                                        </p:tav>
                                        <p:tav tm="100000">
                                          <p:val>
                                            <p:strVal val="1+ppt_h/2"/>
                                          </p:val>
                                        </p:tav>
                                      </p:tavLst>
                                    </p:anim>
                                    <p:set>
                                      <p:cBhvr>
                                        <p:cTn id="48" dur="1" fill="hold">
                                          <p:stCondLst>
                                            <p:cond delay="499"/>
                                          </p:stCondLst>
                                        </p:cTn>
                                        <p:tgtEl>
                                          <p:spTgt spid="3">
                                            <p:txEl>
                                              <p:pRg st="5" end="5"/>
                                            </p:txEl>
                                          </p:spTgt>
                                        </p:tgtEl>
                                        <p:attrNameLst>
                                          <p:attrName>style.visibility</p:attrName>
                                        </p:attrNameLst>
                                      </p:cBhvr>
                                      <p:to>
                                        <p:strVal val="hidden"/>
                                      </p:to>
                                    </p:set>
                                  </p:childTnLst>
                                </p:cTn>
                              </p:par>
                              <p:par>
                                <p:cTn id="49" presetID="16" presetClass="entr" presetSubtype="21" fill="hold" grpId="0" nodeType="withEffect">
                                  <p:stCondLst>
                                    <p:cond delay="500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barn(inVertical)">
                                      <p:cBhvr>
                                        <p:cTn id="51" dur="500"/>
                                        <p:tgtEl>
                                          <p:spTgt spid="3">
                                            <p:txEl>
                                              <p:pRg st="6" end="6"/>
                                            </p:txEl>
                                          </p:spTgt>
                                        </p:tgtEl>
                                      </p:cBhvr>
                                    </p:animEffect>
                                  </p:childTnLst>
                                </p:cTn>
                              </p:par>
                              <p:par>
                                <p:cTn id="52" presetID="16" presetClass="entr" presetSubtype="21" fill="hold" grpId="0" nodeType="withEffect">
                                  <p:stCondLst>
                                    <p:cond delay="500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barn(inVertical)">
                                      <p:cBhvr>
                                        <p:cTn id="54" dur="500"/>
                                        <p:tgtEl>
                                          <p:spTgt spid="3">
                                            <p:txEl>
                                              <p:pRg st="7" end="7"/>
                                            </p:txEl>
                                          </p:spTgt>
                                        </p:tgtEl>
                                      </p:cBhvr>
                                    </p:animEffect>
                                  </p:childTnLst>
                                </p:cTn>
                              </p:par>
                              <p:par>
                                <p:cTn id="55" presetID="16" presetClass="entr" presetSubtype="21" fill="hold" grpId="0" nodeType="withEffect">
                                  <p:stCondLst>
                                    <p:cond delay="500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barn(inVertical)">
                                      <p:cBhvr>
                                        <p:cTn id="57" dur="500"/>
                                        <p:tgtEl>
                                          <p:spTgt spid="3">
                                            <p:txEl>
                                              <p:pRg st="8" end="8"/>
                                            </p:txEl>
                                          </p:spTgt>
                                        </p:tgtEl>
                                      </p:cBhvr>
                                    </p:animEffect>
                                  </p:childTnLst>
                                </p:cTn>
                              </p:par>
                            </p:childTnLst>
                          </p:cTn>
                        </p:par>
                        <p:par>
                          <p:cTn id="58" fill="hold">
                            <p:stCondLst>
                              <p:cond delay="11500"/>
                            </p:stCondLst>
                            <p:childTnLst>
                              <p:par>
                                <p:cTn id="59" presetID="2" presetClass="exit" presetSubtype="4" fill="hold" nodeType="afterEffect">
                                  <p:stCondLst>
                                    <p:cond delay="5000"/>
                                  </p:stCondLst>
                                  <p:childTnLst>
                                    <p:anim calcmode="lin" valueType="num">
                                      <p:cBhvr additive="base">
                                        <p:cTn id="60" dur="5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1" dur="500"/>
                                        <p:tgtEl>
                                          <p:spTgt spid="3">
                                            <p:txEl>
                                              <p:pRg st="6" end="6"/>
                                            </p:txEl>
                                          </p:spTgt>
                                        </p:tgtEl>
                                        <p:attrNameLst>
                                          <p:attrName>ppt_y</p:attrName>
                                        </p:attrNameLst>
                                      </p:cBhvr>
                                      <p:tavLst>
                                        <p:tav tm="0">
                                          <p:val>
                                            <p:strVal val="ppt_y"/>
                                          </p:val>
                                        </p:tav>
                                        <p:tav tm="100000">
                                          <p:val>
                                            <p:strVal val="1+ppt_h/2"/>
                                          </p:val>
                                        </p:tav>
                                      </p:tavLst>
                                    </p:anim>
                                    <p:set>
                                      <p:cBhvr>
                                        <p:cTn id="62" dur="1" fill="hold">
                                          <p:stCondLst>
                                            <p:cond delay="499"/>
                                          </p:stCondLst>
                                        </p:cTn>
                                        <p:tgtEl>
                                          <p:spTgt spid="3">
                                            <p:txEl>
                                              <p:pRg st="6" end="6"/>
                                            </p:txEl>
                                          </p:spTgt>
                                        </p:tgtEl>
                                        <p:attrNameLst>
                                          <p:attrName>style.visibility</p:attrName>
                                        </p:attrNameLst>
                                      </p:cBhvr>
                                      <p:to>
                                        <p:strVal val="hidden"/>
                                      </p:to>
                                    </p:set>
                                  </p:childTnLst>
                                </p:cTn>
                              </p:par>
                              <p:par>
                                <p:cTn id="63" presetID="2" presetClass="exit" presetSubtype="4" fill="hold" nodeType="withEffect">
                                  <p:stCondLst>
                                    <p:cond delay="5000"/>
                                  </p:stCondLst>
                                  <p:childTnLst>
                                    <p:anim calcmode="lin" valueType="num">
                                      <p:cBhvr additive="base">
                                        <p:cTn id="64" dur="5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5" dur="500"/>
                                        <p:tgtEl>
                                          <p:spTgt spid="3">
                                            <p:txEl>
                                              <p:pRg st="7" end="7"/>
                                            </p:txEl>
                                          </p:spTgt>
                                        </p:tgtEl>
                                        <p:attrNameLst>
                                          <p:attrName>ppt_y</p:attrName>
                                        </p:attrNameLst>
                                      </p:cBhvr>
                                      <p:tavLst>
                                        <p:tav tm="0">
                                          <p:val>
                                            <p:strVal val="ppt_y"/>
                                          </p:val>
                                        </p:tav>
                                        <p:tav tm="100000">
                                          <p:val>
                                            <p:strVal val="1+ppt_h/2"/>
                                          </p:val>
                                        </p:tav>
                                      </p:tavLst>
                                    </p:anim>
                                    <p:set>
                                      <p:cBhvr>
                                        <p:cTn id="66" dur="1" fill="hold">
                                          <p:stCondLst>
                                            <p:cond delay="499"/>
                                          </p:stCondLst>
                                        </p:cTn>
                                        <p:tgtEl>
                                          <p:spTgt spid="3">
                                            <p:txEl>
                                              <p:pRg st="7" end="7"/>
                                            </p:txEl>
                                          </p:spTgt>
                                        </p:tgtEl>
                                        <p:attrNameLst>
                                          <p:attrName>style.visibility</p:attrName>
                                        </p:attrNameLst>
                                      </p:cBhvr>
                                      <p:to>
                                        <p:strVal val="hidden"/>
                                      </p:to>
                                    </p:set>
                                  </p:childTnLst>
                                </p:cTn>
                              </p:par>
                              <p:par>
                                <p:cTn id="67" presetID="2" presetClass="exit" presetSubtype="4" fill="hold" nodeType="withEffect">
                                  <p:stCondLst>
                                    <p:cond delay="5000"/>
                                  </p:stCondLst>
                                  <p:childTnLst>
                                    <p:anim calcmode="lin" valueType="num">
                                      <p:cBhvr additive="base">
                                        <p:cTn id="68" dur="500"/>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9" dur="500"/>
                                        <p:tgtEl>
                                          <p:spTgt spid="3">
                                            <p:txEl>
                                              <p:pRg st="8" end="8"/>
                                            </p:txEl>
                                          </p:spTgt>
                                        </p:tgtEl>
                                        <p:attrNameLst>
                                          <p:attrName>ppt_y</p:attrName>
                                        </p:attrNameLst>
                                      </p:cBhvr>
                                      <p:tavLst>
                                        <p:tav tm="0">
                                          <p:val>
                                            <p:strVal val="ppt_y"/>
                                          </p:val>
                                        </p:tav>
                                        <p:tav tm="100000">
                                          <p:val>
                                            <p:strVal val="1+ppt_h/2"/>
                                          </p:val>
                                        </p:tav>
                                      </p:tavLst>
                                    </p:anim>
                                    <p:set>
                                      <p:cBhvr>
                                        <p:cTn id="70" dur="1" fill="hold">
                                          <p:stCondLst>
                                            <p:cond delay="499"/>
                                          </p:stCondLst>
                                        </p:cTn>
                                        <p:tgtEl>
                                          <p:spTgt spid="3">
                                            <p:txEl>
                                              <p:pRg st="8" end="8"/>
                                            </p:txEl>
                                          </p:spTgt>
                                        </p:tgtEl>
                                        <p:attrNameLst>
                                          <p:attrName>style.visibility</p:attrName>
                                        </p:attrNameLst>
                                      </p:cBhvr>
                                      <p:to>
                                        <p:strVal val="hidden"/>
                                      </p:to>
                                    </p:set>
                                  </p:childTnLst>
                                </p:cTn>
                              </p:par>
                              <p:par>
                                <p:cTn id="71" presetID="16" presetClass="entr" presetSubtype="21" fill="hold" grpId="0" nodeType="withEffect">
                                  <p:stCondLst>
                                    <p:cond delay="5000"/>
                                  </p:stCondLst>
                                  <p:childTnLst>
                                    <p:set>
                                      <p:cBhvr>
                                        <p:cTn id="72" dur="1" fill="hold">
                                          <p:stCondLst>
                                            <p:cond delay="0"/>
                                          </p:stCondLst>
                                        </p:cTn>
                                        <p:tgtEl>
                                          <p:spTgt spid="3">
                                            <p:txEl>
                                              <p:pRg st="9" end="9"/>
                                            </p:txEl>
                                          </p:spTgt>
                                        </p:tgtEl>
                                        <p:attrNameLst>
                                          <p:attrName>style.visibility</p:attrName>
                                        </p:attrNameLst>
                                      </p:cBhvr>
                                      <p:to>
                                        <p:strVal val="visible"/>
                                      </p:to>
                                    </p:set>
                                    <p:animEffect transition="in" filter="barn(inVertical)">
                                      <p:cBhvr>
                                        <p:cTn id="73" dur="500"/>
                                        <p:tgtEl>
                                          <p:spTgt spid="3">
                                            <p:txEl>
                                              <p:pRg st="9" end="9"/>
                                            </p:txEl>
                                          </p:spTgt>
                                        </p:tgtEl>
                                      </p:cBhvr>
                                    </p:animEffect>
                                  </p:childTnLst>
                                </p:cTn>
                              </p:par>
                              <p:par>
                                <p:cTn id="74" presetID="16" presetClass="entr" presetSubtype="21" fill="hold" grpId="0" nodeType="withEffect">
                                  <p:stCondLst>
                                    <p:cond delay="5000"/>
                                  </p:stCondLst>
                                  <p:childTnLst>
                                    <p:set>
                                      <p:cBhvr>
                                        <p:cTn id="75" dur="1" fill="hold">
                                          <p:stCondLst>
                                            <p:cond delay="0"/>
                                          </p:stCondLst>
                                        </p:cTn>
                                        <p:tgtEl>
                                          <p:spTgt spid="3">
                                            <p:txEl>
                                              <p:pRg st="10" end="10"/>
                                            </p:txEl>
                                          </p:spTgt>
                                        </p:tgtEl>
                                        <p:attrNameLst>
                                          <p:attrName>style.visibility</p:attrName>
                                        </p:attrNameLst>
                                      </p:cBhvr>
                                      <p:to>
                                        <p:strVal val="visible"/>
                                      </p:to>
                                    </p:set>
                                    <p:animEffect transition="in" filter="barn(inVertical)">
                                      <p:cBhvr>
                                        <p:cTn id="76" dur="500"/>
                                        <p:tgtEl>
                                          <p:spTgt spid="3">
                                            <p:txEl>
                                              <p:pRg st="10" end="10"/>
                                            </p:txEl>
                                          </p:spTgt>
                                        </p:tgtEl>
                                      </p:cBhvr>
                                    </p:animEffect>
                                  </p:childTnLst>
                                </p:cTn>
                              </p:par>
                              <p:par>
                                <p:cTn id="77" presetID="16" presetClass="entr" presetSubtype="21" fill="hold" grpId="0" nodeType="withEffect">
                                  <p:stCondLst>
                                    <p:cond delay="5000"/>
                                  </p:stCondLst>
                                  <p:childTnLst>
                                    <p:set>
                                      <p:cBhvr>
                                        <p:cTn id="78" dur="1" fill="hold">
                                          <p:stCondLst>
                                            <p:cond delay="0"/>
                                          </p:stCondLst>
                                        </p:cTn>
                                        <p:tgtEl>
                                          <p:spTgt spid="3">
                                            <p:txEl>
                                              <p:pRg st="11" end="11"/>
                                            </p:txEl>
                                          </p:spTgt>
                                        </p:tgtEl>
                                        <p:attrNameLst>
                                          <p:attrName>style.visibility</p:attrName>
                                        </p:attrNameLst>
                                      </p:cBhvr>
                                      <p:to>
                                        <p:strVal val="visible"/>
                                      </p:to>
                                    </p:set>
                                    <p:animEffect transition="in" filter="barn(inVertical)">
                                      <p:cBhvr>
                                        <p:cTn id="79" dur="500"/>
                                        <p:tgtEl>
                                          <p:spTgt spid="3">
                                            <p:txEl>
                                              <p:pRg st="11" end="11"/>
                                            </p:txEl>
                                          </p:spTgt>
                                        </p:tgtEl>
                                      </p:cBhvr>
                                    </p:animEffect>
                                  </p:childTnLst>
                                </p:cTn>
                              </p:par>
                            </p:childTnLst>
                          </p:cTn>
                        </p:par>
                        <p:par>
                          <p:cTn id="80" fill="hold">
                            <p:stCondLst>
                              <p:cond delay="17000"/>
                            </p:stCondLst>
                            <p:childTnLst>
                              <p:par>
                                <p:cTn id="81" presetID="2" presetClass="exit" presetSubtype="4" fill="hold" nodeType="afterEffect">
                                  <p:stCondLst>
                                    <p:cond delay="5000"/>
                                  </p:stCondLst>
                                  <p:childTnLst>
                                    <p:anim calcmode="lin" valueType="num">
                                      <p:cBhvr additive="base">
                                        <p:cTn id="82" dur="500"/>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3" dur="500"/>
                                        <p:tgtEl>
                                          <p:spTgt spid="3">
                                            <p:txEl>
                                              <p:pRg st="9" end="9"/>
                                            </p:txEl>
                                          </p:spTgt>
                                        </p:tgtEl>
                                        <p:attrNameLst>
                                          <p:attrName>ppt_y</p:attrName>
                                        </p:attrNameLst>
                                      </p:cBhvr>
                                      <p:tavLst>
                                        <p:tav tm="0">
                                          <p:val>
                                            <p:strVal val="ppt_y"/>
                                          </p:val>
                                        </p:tav>
                                        <p:tav tm="100000">
                                          <p:val>
                                            <p:strVal val="1+ppt_h/2"/>
                                          </p:val>
                                        </p:tav>
                                      </p:tavLst>
                                    </p:anim>
                                    <p:set>
                                      <p:cBhvr>
                                        <p:cTn id="84" dur="1" fill="hold">
                                          <p:stCondLst>
                                            <p:cond delay="499"/>
                                          </p:stCondLst>
                                        </p:cTn>
                                        <p:tgtEl>
                                          <p:spTgt spid="3">
                                            <p:txEl>
                                              <p:pRg st="9" end="9"/>
                                            </p:txEl>
                                          </p:spTgt>
                                        </p:tgtEl>
                                        <p:attrNameLst>
                                          <p:attrName>style.visibility</p:attrName>
                                        </p:attrNameLst>
                                      </p:cBhvr>
                                      <p:to>
                                        <p:strVal val="hidden"/>
                                      </p:to>
                                    </p:set>
                                  </p:childTnLst>
                                </p:cTn>
                              </p:par>
                              <p:par>
                                <p:cTn id="85" presetID="2" presetClass="exit" presetSubtype="4" fill="hold" nodeType="withEffect">
                                  <p:stCondLst>
                                    <p:cond delay="5000"/>
                                  </p:stCondLst>
                                  <p:childTnLst>
                                    <p:anim calcmode="lin" valueType="num">
                                      <p:cBhvr additive="base">
                                        <p:cTn id="86" dur="500"/>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87" dur="500"/>
                                        <p:tgtEl>
                                          <p:spTgt spid="3">
                                            <p:txEl>
                                              <p:pRg st="10" end="10"/>
                                            </p:txEl>
                                          </p:spTgt>
                                        </p:tgtEl>
                                        <p:attrNameLst>
                                          <p:attrName>ppt_y</p:attrName>
                                        </p:attrNameLst>
                                      </p:cBhvr>
                                      <p:tavLst>
                                        <p:tav tm="0">
                                          <p:val>
                                            <p:strVal val="ppt_y"/>
                                          </p:val>
                                        </p:tav>
                                        <p:tav tm="100000">
                                          <p:val>
                                            <p:strVal val="1+ppt_h/2"/>
                                          </p:val>
                                        </p:tav>
                                      </p:tavLst>
                                    </p:anim>
                                    <p:set>
                                      <p:cBhvr>
                                        <p:cTn id="88" dur="1" fill="hold">
                                          <p:stCondLst>
                                            <p:cond delay="499"/>
                                          </p:stCondLst>
                                        </p:cTn>
                                        <p:tgtEl>
                                          <p:spTgt spid="3">
                                            <p:txEl>
                                              <p:pRg st="10" end="10"/>
                                            </p:txEl>
                                          </p:spTgt>
                                        </p:tgtEl>
                                        <p:attrNameLst>
                                          <p:attrName>style.visibility</p:attrName>
                                        </p:attrNameLst>
                                      </p:cBhvr>
                                      <p:to>
                                        <p:strVal val="hidden"/>
                                      </p:to>
                                    </p:set>
                                  </p:childTnLst>
                                </p:cTn>
                              </p:par>
                              <p:par>
                                <p:cTn id="89" presetID="2" presetClass="exit" presetSubtype="4" fill="hold" nodeType="withEffect">
                                  <p:stCondLst>
                                    <p:cond delay="5000"/>
                                  </p:stCondLst>
                                  <p:childTnLst>
                                    <p:anim calcmode="lin" valueType="num">
                                      <p:cBhvr additive="base">
                                        <p:cTn id="90" dur="500"/>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91" dur="500"/>
                                        <p:tgtEl>
                                          <p:spTgt spid="3">
                                            <p:txEl>
                                              <p:pRg st="11" end="11"/>
                                            </p:txEl>
                                          </p:spTgt>
                                        </p:tgtEl>
                                        <p:attrNameLst>
                                          <p:attrName>ppt_y</p:attrName>
                                        </p:attrNameLst>
                                      </p:cBhvr>
                                      <p:tavLst>
                                        <p:tav tm="0">
                                          <p:val>
                                            <p:strVal val="ppt_y"/>
                                          </p:val>
                                        </p:tav>
                                        <p:tav tm="100000">
                                          <p:val>
                                            <p:strVal val="1+ppt_h/2"/>
                                          </p:val>
                                        </p:tav>
                                      </p:tavLst>
                                    </p:anim>
                                    <p:set>
                                      <p:cBhvr>
                                        <p:cTn id="92" dur="1" fill="hold">
                                          <p:stCondLst>
                                            <p:cond delay="499"/>
                                          </p:stCondLst>
                                        </p:cTn>
                                        <p:tgtEl>
                                          <p:spTgt spid="3">
                                            <p:txEl>
                                              <p:pRg st="11" end="11"/>
                                            </p:txEl>
                                          </p:spTgt>
                                        </p:tgtEl>
                                        <p:attrNameLst>
                                          <p:attrName>style.visibility</p:attrName>
                                        </p:attrNameLst>
                                      </p:cBhvr>
                                      <p:to>
                                        <p:strVal val="hidden"/>
                                      </p:to>
                                    </p:set>
                                  </p:childTnLst>
                                </p:cTn>
                              </p:par>
                              <p:par>
                                <p:cTn id="93" presetID="16" presetClass="entr" presetSubtype="21" fill="hold" grpId="0" nodeType="withEffect">
                                  <p:stCondLst>
                                    <p:cond delay="5000"/>
                                  </p:stCondLst>
                                  <p:childTnLst>
                                    <p:set>
                                      <p:cBhvr>
                                        <p:cTn id="94" dur="1" fill="hold">
                                          <p:stCondLst>
                                            <p:cond delay="0"/>
                                          </p:stCondLst>
                                        </p:cTn>
                                        <p:tgtEl>
                                          <p:spTgt spid="3">
                                            <p:txEl>
                                              <p:pRg st="12" end="12"/>
                                            </p:txEl>
                                          </p:spTgt>
                                        </p:tgtEl>
                                        <p:attrNameLst>
                                          <p:attrName>style.visibility</p:attrName>
                                        </p:attrNameLst>
                                      </p:cBhvr>
                                      <p:to>
                                        <p:strVal val="visible"/>
                                      </p:to>
                                    </p:set>
                                    <p:animEffect transition="in" filter="barn(inVertical)">
                                      <p:cBhvr>
                                        <p:cTn id="95" dur="500"/>
                                        <p:tgtEl>
                                          <p:spTgt spid="3">
                                            <p:txEl>
                                              <p:pRg st="12" end="12"/>
                                            </p:txEl>
                                          </p:spTgt>
                                        </p:tgtEl>
                                      </p:cBhvr>
                                    </p:animEffect>
                                  </p:childTnLst>
                                </p:cTn>
                              </p:par>
                              <p:par>
                                <p:cTn id="96" presetID="16" presetClass="entr" presetSubtype="21" fill="hold" grpId="0" nodeType="withEffect">
                                  <p:stCondLst>
                                    <p:cond delay="500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barn(inVertical)">
                                      <p:cBhvr>
                                        <p:cTn id="98" dur="500"/>
                                        <p:tgtEl>
                                          <p:spTgt spid="3">
                                            <p:txEl>
                                              <p:pRg st="13" end="13"/>
                                            </p:txEl>
                                          </p:spTgt>
                                        </p:tgtEl>
                                      </p:cBhvr>
                                    </p:animEffect>
                                  </p:childTnLst>
                                </p:cTn>
                              </p:par>
                              <p:par>
                                <p:cTn id="99" presetID="16" presetClass="entr" presetSubtype="21" fill="hold" grpId="0" nodeType="withEffect">
                                  <p:stCondLst>
                                    <p:cond delay="5000"/>
                                  </p:stCondLst>
                                  <p:childTnLst>
                                    <p:set>
                                      <p:cBhvr>
                                        <p:cTn id="100" dur="1" fill="hold">
                                          <p:stCondLst>
                                            <p:cond delay="0"/>
                                          </p:stCondLst>
                                        </p:cTn>
                                        <p:tgtEl>
                                          <p:spTgt spid="3">
                                            <p:txEl>
                                              <p:pRg st="14" end="14"/>
                                            </p:txEl>
                                          </p:spTgt>
                                        </p:tgtEl>
                                        <p:attrNameLst>
                                          <p:attrName>style.visibility</p:attrName>
                                        </p:attrNameLst>
                                      </p:cBhvr>
                                      <p:to>
                                        <p:strVal val="visible"/>
                                      </p:to>
                                    </p:set>
                                    <p:animEffect transition="in" filter="barn(inVertical)">
                                      <p:cBhvr>
                                        <p:cTn id="101" dur="500"/>
                                        <p:tgtEl>
                                          <p:spTgt spid="3">
                                            <p:txEl>
                                              <p:pRg st="14" end="14"/>
                                            </p:txEl>
                                          </p:spTgt>
                                        </p:tgtEl>
                                      </p:cBhvr>
                                    </p:animEffect>
                                  </p:childTnLst>
                                </p:cTn>
                              </p:par>
                            </p:childTnLst>
                          </p:cTn>
                        </p:par>
                        <p:par>
                          <p:cTn id="102" fill="hold">
                            <p:stCondLst>
                              <p:cond delay="22500"/>
                            </p:stCondLst>
                            <p:childTnLst>
                              <p:par>
                                <p:cTn id="103" presetID="2" presetClass="exit" presetSubtype="4" fill="hold" nodeType="afterEffect">
                                  <p:stCondLst>
                                    <p:cond delay="5000"/>
                                  </p:stCondLst>
                                  <p:childTnLst>
                                    <p:anim calcmode="lin" valueType="num">
                                      <p:cBhvr additive="base">
                                        <p:cTn id="104" dur="500"/>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05" dur="500"/>
                                        <p:tgtEl>
                                          <p:spTgt spid="3">
                                            <p:txEl>
                                              <p:pRg st="12" end="12"/>
                                            </p:txEl>
                                          </p:spTgt>
                                        </p:tgtEl>
                                        <p:attrNameLst>
                                          <p:attrName>ppt_y</p:attrName>
                                        </p:attrNameLst>
                                      </p:cBhvr>
                                      <p:tavLst>
                                        <p:tav tm="0">
                                          <p:val>
                                            <p:strVal val="ppt_y"/>
                                          </p:val>
                                        </p:tav>
                                        <p:tav tm="100000">
                                          <p:val>
                                            <p:strVal val="1+ppt_h/2"/>
                                          </p:val>
                                        </p:tav>
                                      </p:tavLst>
                                    </p:anim>
                                    <p:set>
                                      <p:cBhvr>
                                        <p:cTn id="106" dur="1" fill="hold">
                                          <p:stCondLst>
                                            <p:cond delay="499"/>
                                          </p:stCondLst>
                                        </p:cTn>
                                        <p:tgtEl>
                                          <p:spTgt spid="3">
                                            <p:txEl>
                                              <p:pRg st="12" end="12"/>
                                            </p:txEl>
                                          </p:spTgt>
                                        </p:tgtEl>
                                        <p:attrNameLst>
                                          <p:attrName>style.visibility</p:attrName>
                                        </p:attrNameLst>
                                      </p:cBhvr>
                                      <p:to>
                                        <p:strVal val="hidden"/>
                                      </p:to>
                                    </p:set>
                                  </p:childTnLst>
                                </p:cTn>
                              </p:par>
                              <p:par>
                                <p:cTn id="107" presetID="2" presetClass="exit" presetSubtype="4" fill="hold" nodeType="withEffect">
                                  <p:stCondLst>
                                    <p:cond delay="5000"/>
                                  </p:stCondLst>
                                  <p:childTnLst>
                                    <p:anim calcmode="lin" valueType="num">
                                      <p:cBhvr additive="base">
                                        <p:cTn id="108" dur="500"/>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109" dur="500"/>
                                        <p:tgtEl>
                                          <p:spTgt spid="3">
                                            <p:txEl>
                                              <p:pRg st="13" end="13"/>
                                            </p:txEl>
                                          </p:spTgt>
                                        </p:tgtEl>
                                        <p:attrNameLst>
                                          <p:attrName>ppt_y</p:attrName>
                                        </p:attrNameLst>
                                      </p:cBhvr>
                                      <p:tavLst>
                                        <p:tav tm="0">
                                          <p:val>
                                            <p:strVal val="ppt_y"/>
                                          </p:val>
                                        </p:tav>
                                        <p:tav tm="100000">
                                          <p:val>
                                            <p:strVal val="1+ppt_h/2"/>
                                          </p:val>
                                        </p:tav>
                                      </p:tavLst>
                                    </p:anim>
                                    <p:set>
                                      <p:cBhvr>
                                        <p:cTn id="110" dur="1" fill="hold">
                                          <p:stCondLst>
                                            <p:cond delay="499"/>
                                          </p:stCondLst>
                                        </p:cTn>
                                        <p:tgtEl>
                                          <p:spTgt spid="3">
                                            <p:txEl>
                                              <p:pRg st="13" end="13"/>
                                            </p:txEl>
                                          </p:spTgt>
                                        </p:tgtEl>
                                        <p:attrNameLst>
                                          <p:attrName>style.visibility</p:attrName>
                                        </p:attrNameLst>
                                      </p:cBhvr>
                                      <p:to>
                                        <p:strVal val="hidden"/>
                                      </p:to>
                                    </p:set>
                                  </p:childTnLst>
                                </p:cTn>
                              </p:par>
                              <p:par>
                                <p:cTn id="111" presetID="2" presetClass="exit" presetSubtype="4" fill="hold" nodeType="withEffect">
                                  <p:stCondLst>
                                    <p:cond delay="5000"/>
                                  </p:stCondLst>
                                  <p:childTnLst>
                                    <p:anim calcmode="lin" valueType="num">
                                      <p:cBhvr additive="base">
                                        <p:cTn id="112" dur="500"/>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113" dur="500"/>
                                        <p:tgtEl>
                                          <p:spTgt spid="3">
                                            <p:txEl>
                                              <p:pRg st="14" end="14"/>
                                            </p:txEl>
                                          </p:spTgt>
                                        </p:tgtEl>
                                        <p:attrNameLst>
                                          <p:attrName>ppt_y</p:attrName>
                                        </p:attrNameLst>
                                      </p:cBhvr>
                                      <p:tavLst>
                                        <p:tav tm="0">
                                          <p:val>
                                            <p:strVal val="ppt_y"/>
                                          </p:val>
                                        </p:tav>
                                        <p:tav tm="100000">
                                          <p:val>
                                            <p:strVal val="1+ppt_h/2"/>
                                          </p:val>
                                        </p:tav>
                                      </p:tavLst>
                                    </p:anim>
                                    <p:set>
                                      <p:cBhvr>
                                        <p:cTn id="114" dur="1" fill="hold">
                                          <p:stCondLst>
                                            <p:cond delay="499"/>
                                          </p:stCondLst>
                                        </p:cTn>
                                        <p:tgtEl>
                                          <p:spTgt spid="3">
                                            <p:txEl>
                                              <p:pRg st="14" end="1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Exercices à trous</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7906192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08688"/>
          </a:xfrm>
        </p:spPr>
        <p:txBody>
          <a:bodyPr>
            <a:normAutofit fontScale="90000"/>
          </a:bodyPr>
          <a:lstStyle/>
          <a:p>
            <a:r>
              <a:rPr lang="fr-FR" dirty="0" smtClean="0"/>
              <a:t>Quoique – quoi que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solidFill>
                  <a:srgbClr val="0070C0"/>
                </a:solidFill>
              </a:rPr>
              <a:t>Q	       il dise, et q	  il soit mon chef, je n’obéirai pas.</a:t>
            </a:r>
          </a:p>
          <a:p>
            <a:r>
              <a:rPr lang="fr-FR" dirty="0" smtClean="0">
                <a:solidFill>
                  <a:srgbClr val="0070C0"/>
                </a:solidFill>
              </a:rPr>
              <a:t>Q                 je l’aime beaucoup, je n’inviterai pas ma belle-mère, q             en pense ma femme.</a:t>
            </a:r>
          </a:p>
          <a:p>
            <a:r>
              <a:rPr lang="fr-FR" dirty="0" smtClean="0">
                <a:solidFill>
                  <a:srgbClr val="0070C0"/>
                </a:solidFill>
              </a:rPr>
              <a:t>Q             il fasse, ce père n’obtient rien de ses enfants,         q               ils soient très gentils.</a:t>
            </a:r>
          </a:p>
          <a:p>
            <a:r>
              <a:rPr lang="fr-FR" dirty="0" smtClean="0">
                <a:solidFill>
                  <a:srgbClr val="0070C0"/>
                </a:solidFill>
              </a:rPr>
              <a:t>Les gens n’aiment pas les cafards, q              ils soient très utiles..</a:t>
            </a:r>
          </a:p>
          <a:p>
            <a:r>
              <a:rPr lang="fr-FR" dirty="0" smtClean="0">
                <a:solidFill>
                  <a:srgbClr val="0070C0"/>
                </a:solidFill>
              </a:rPr>
              <a:t>Le président continuera sa politique, q             en pensent les électeurs.</a:t>
            </a:r>
          </a:p>
          <a:p>
            <a:r>
              <a:rPr lang="fr-FR" dirty="0" smtClean="0">
                <a:solidFill>
                  <a:srgbClr val="0070C0"/>
                </a:solidFill>
              </a:rPr>
              <a:t>Ils ont divorcé, q              ils aient de nombreux enfants.</a:t>
            </a:r>
          </a:p>
          <a:p>
            <a:r>
              <a:rPr lang="fr-FR" dirty="0" smtClean="0">
                <a:solidFill>
                  <a:srgbClr val="0070C0"/>
                </a:solidFill>
              </a:rPr>
              <a:t>Q                  l’orage menace, et q              on lui dise, il veut tout de même sortir en mer.</a:t>
            </a:r>
          </a:p>
        </p:txBody>
      </p:sp>
      <p:sp>
        <p:nvSpPr>
          <p:cNvPr id="4" name="ZoneTexte 3"/>
          <p:cNvSpPr txBox="1"/>
          <p:nvPr/>
        </p:nvSpPr>
        <p:spPr>
          <a:xfrm>
            <a:off x="3131840" y="1844824"/>
            <a:ext cx="1800200" cy="461665"/>
          </a:xfrm>
          <a:prstGeom prst="rect">
            <a:avLst/>
          </a:prstGeom>
          <a:noFill/>
        </p:spPr>
        <p:txBody>
          <a:bodyPr wrap="square" rtlCol="0">
            <a:spAutoFit/>
          </a:bodyPr>
          <a:lstStyle/>
          <a:p>
            <a:r>
              <a:rPr lang="fr-FR" sz="2400" dirty="0" smtClean="0">
                <a:solidFill>
                  <a:srgbClr val="FF0000"/>
                </a:solidFill>
              </a:rPr>
              <a:t>quoiqu’</a:t>
            </a:r>
            <a:endParaRPr lang="fr-FR" sz="2400" dirty="0">
              <a:solidFill>
                <a:srgbClr val="FF0000"/>
              </a:solidFill>
            </a:endParaRPr>
          </a:p>
        </p:txBody>
      </p:sp>
      <p:sp>
        <p:nvSpPr>
          <p:cNvPr id="8" name="ZoneTexte 7"/>
          <p:cNvSpPr txBox="1"/>
          <p:nvPr/>
        </p:nvSpPr>
        <p:spPr>
          <a:xfrm>
            <a:off x="683568" y="1916832"/>
            <a:ext cx="1584176" cy="461665"/>
          </a:xfrm>
          <a:prstGeom prst="rect">
            <a:avLst/>
          </a:prstGeom>
          <a:noFill/>
        </p:spPr>
        <p:txBody>
          <a:bodyPr wrap="square" rtlCol="0">
            <a:spAutoFit/>
          </a:bodyPr>
          <a:lstStyle/>
          <a:p>
            <a:r>
              <a:rPr lang="fr-FR" sz="2400" dirty="0" smtClean="0">
                <a:solidFill>
                  <a:srgbClr val="FF0000"/>
                </a:solidFill>
              </a:rPr>
              <a:t>Quoi qu’</a:t>
            </a:r>
            <a:endParaRPr lang="fr-FR" sz="2400" dirty="0">
              <a:solidFill>
                <a:srgbClr val="FF0000"/>
              </a:solidFill>
            </a:endParaRPr>
          </a:p>
        </p:txBody>
      </p:sp>
      <p:sp>
        <p:nvSpPr>
          <p:cNvPr id="9" name="ZoneTexte 8"/>
          <p:cNvSpPr txBox="1"/>
          <p:nvPr/>
        </p:nvSpPr>
        <p:spPr>
          <a:xfrm>
            <a:off x="1547664" y="2564904"/>
            <a:ext cx="1584176" cy="461665"/>
          </a:xfrm>
          <a:prstGeom prst="rect">
            <a:avLst/>
          </a:prstGeom>
          <a:noFill/>
        </p:spPr>
        <p:txBody>
          <a:bodyPr wrap="square" rtlCol="0">
            <a:spAutoFit/>
          </a:bodyPr>
          <a:lstStyle/>
          <a:p>
            <a:r>
              <a:rPr lang="fr-FR" sz="2400" dirty="0" smtClean="0">
                <a:solidFill>
                  <a:srgbClr val="FF0000"/>
                </a:solidFill>
              </a:rPr>
              <a:t>quoi qu’</a:t>
            </a:r>
            <a:endParaRPr lang="fr-FR" sz="2400" dirty="0">
              <a:solidFill>
                <a:srgbClr val="FF0000"/>
              </a:solidFill>
            </a:endParaRPr>
          </a:p>
        </p:txBody>
      </p:sp>
      <p:sp>
        <p:nvSpPr>
          <p:cNvPr id="10" name="ZoneTexte 9"/>
          <p:cNvSpPr txBox="1"/>
          <p:nvPr/>
        </p:nvSpPr>
        <p:spPr>
          <a:xfrm>
            <a:off x="755576" y="2204864"/>
            <a:ext cx="1800200" cy="461665"/>
          </a:xfrm>
          <a:prstGeom prst="rect">
            <a:avLst/>
          </a:prstGeom>
          <a:noFill/>
        </p:spPr>
        <p:txBody>
          <a:bodyPr wrap="square" rtlCol="0">
            <a:spAutoFit/>
          </a:bodyPr>
          <a:lstStyle/>
          <a:p>
            <a:r>
              <a:rPr lang="fr-FR" sz="2400" dirty="0" smtClean="0">
                <a:solidFill>
                  <a:srgbClr val="FF0000"/>
                </a:solidFill>
              </a:rPr>
              <a:t>Quoique</a:t>
            </a:r>
            <a:endParaRPr lang="fr-FR" sz="2400" dirty="0">
              <a:solidFill>
                <a:srgbClr val="FF0000"/>
              </a:solidFill>
            </a:endParaRPr>
          </a:p>
        </p:txBody>
      </p:sp>
      <p:sp>
        <p:nvSpPr>
          <p:cNvPr id="11" name="ZoneTexte 7"/>
          <p:cNvSpPr txBox="1"/>
          <p:nvPr/>
        </p:nvSpPr>
        <p:spPr>
          <a:xfrm>
            <a:off x="755576" y="2924944"/>
            <a:ext cx="1584176" cy="46166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smtClean="0">
                <a:solidFill>
                  <a:srgbClr val="FF0000"/>
                </a:solidFill>
              </a:rPr>
              <a:t>Quoi qu’</a:t>
            </a:r>
            <a:endParaRPr lang="fr-FR" sz="2400" dirty="0">
              <a:solidFill>
                <a:srgbClr val="FF0000"/>
              </a:solidFill>
            </a:endParaRPr>
          </a:p>
        </p:txBody>
      </p:sp>
      <p:sp>
        <p:nvSpPr>
          <p:cNvPr id="12" name="ZoneTexte 11"/>
          <p:cNvSpPr txBox="1"/>
          <p:nvPr/>
        </p:nvSpPr>
        <p:spPr>
          <a:xfrm>
            <a:off x="755576" y="3212976"/>
            <a:ext cx="1800200" cy="461665"/>
          </a:xfrm>
          <a:prstGeom prst="rect">
            <a:avLst/>
          </a:prstGeom>
          <a:noFill/>
        </p:spPr>
        <p:txBody>
          <a:bodyPr wrap="square" rtlCol="0">
            <a:spAutoFit/>
          </a:bodyPr>
          <a:lstStyle/>
          <a:p>
            <a:r>
              <a:rPr lang="fr-FR" sz="2400" dirty="0" smtClean="0">
                <a:solidFill>
                  <a:srgbClr val="FF0000"/>
                </a:solidFill>
              </a:rPr>
              <a:t>quoiqu’</a:t>
            </a:r>
            <a:endParaRPr lang="fr-FR" sz="2400" dirty="0">
              <a:solidFill>
                <a:srgbClr val="FF0000"/>
              </a:solidFill>
            </a:endParaRPr>
          </a:p>
        </p:txBody>
      </p:sp>
      <p:sp>
        <p:nvSpPr>
          <p:cNvPr id="13" name="ZoneTexte 12"/>
          <p:cNvSpPr txBox="1"/>
          <p:nvPr/>
        </p:nvSpPr>
        <p:spPr>
          <a:xfrm>
            <a:off x="5076056" y="3501008"/>
            <a:ext cx="1728192" cy="461665"/>
          </a:xfrm>
          <a:prstGeom prst="rect">
            <a:avLst/>
          </a:prstGeom>
          <a:noFill/>
        </p:spPr>
        <p:txBody>
          <a:bodyPr wrap="square" rtlCol="0">
            <a:spAutoFit/>
          </a:bodyPr>
          <a:lstStyle/>
          <a:p>
            <a:r>
              <a:rPr lang="fr-FR" sz="2400" dirty="0" smtClean="0">
                <a:solidFill>
                  <a:srgbClr val="FF0000"/>
                </a:solidFill>
              </a:rPr>
              <a:t>quoiqu’</a:t>
            </a:r>
            <a:endParaRPr lang="fr-FR" sz="2400" dirty="0">
              <a:solidFill>
                <a:srgbClr val="FF0000"/>
              </a:solidFill>
            </a:endParaRPr>
          </a:p>
        </p:txBody>
      </p:sp>
      <p:sp>
        <p:nvSpPr>
          <p:cNvPr id="14" name="ZoneTexte 13"/>
          <p:cNvSpPr txBox="1"/>
          <p:nvPr/>
        </p:nvSpPr>
        <p:spPr>
          <a:xfrm>
            <a:off x="5580112" y="4221088"/>
            <a:ext cx="1800200" cy="461665"/>
          </a:xfrm>
          <a:prstGeom prst="rect">
            <a:avLst/>
          </a:prstGeom>
          <a:noFill/>
        </p:spPr>
        <p:txBody>
          <a:bodyPr wrap="square" rtlCol="0">
            <a:spAutoFit/>
          </a:bodyPr>
          <a:lstStyle/>
          <a:p>
            <a:r>
              <a:rPr lang="fr-FR" sz="2400" dirty="0" smtClean="0">
                <a:solidFill>
                  <a:srgbClr val="FF0000"/>
                </a:solidFill>
              </a:rPr>
              <a:t>quoi qu’</a:t>
            </a:r>
            <a:endParaRPr lang="fr-FR" sz="2400" dirty="0">
              <a:solidFill>
                <a:srgbClr val="FF0000"/>
              </a:solidFill>
            </a:endParaRPr>
          </a:p>
        </p:txBody>
      </p:sp>
      <p:sp>
        <p:nvSpPr>
          <p:cNvPr id="15" name="ZoneTexte 14"/>
          <p:cNvSpPr txBox="1"/>
          <p:nvPr/>
        </p:nvSpPr>
        <p:spPr>
          <a:xfrm>
            <a:off x="2699792" y="4869160"/>
            <a:ext cx="1800200" cy="461665"/>
          </a:xfrm>
          <a:prstGeom prst="rect">
            <a:avLst/>
          </a:prstGeom>
          <a:noFill/>
        </p:spPr>
        <p:txBody>
          <a:bodyPr wrap="square" rtlCol="0">
            <a:spAutoFit/>
          </a:bodyPr>
          <a:lstStyle/>
          <a:p>
            <a:r>
              <a:rPr lang="fr-FR" sz="2400" dirty="0" smtClean="0">
                <a:solidFill>
                  <a:srgbClr val="FF0000"/>
                </a:solidFill>
              </a:rPr>
              <a:t>quoiqu’</a:t>
            </a:r>
            <a:endParaRPr lang="fr-FR" sz="2400" dirty="0">
              <a:solidFill>
                <a:srgbClr val="FF0000"/>
              </a:solidFill>
            </a:endParaRPr>
          </a:p>
        </p:txBody>
      </p:sp>
      <p:sp>
        <p:nvSpPr>
          <p:cNvPr id="16" name="ZoneTexte 15"/>
          <p:cNvSpPr txBox="1"/>
          <p:nvPr/>
        </p:nvSpPr>
        <p:spPr>
          <a:xfrm>
            <a:off x="755576" y="5229200"/>
            <a:ext cx="1584176" cy="461665"/>
          </a:xfrm>
          <a:prstGeom prst="rect">
            <a:avLst/>
          </a:prstGeom>
          <a:noFill/>
        </p:spPr>
        <p:txBody>
          <a:bodyPr wrap="square" rtlCol="0">
            <a:spAutoFit/>
          </a:bodyPr>
          <a:lstStyle/>
          <a:p>
            <a:r>
              <a:rPr lang="fr-FR" sz="2400" dirty="0" smtClean="0">
                <a:solidFill>
                  <a:srgbClr val="FF0000"/>
                </a:solidFill>
              </a:rPr>
              <a:t>Quoique</a:t>
            </a:r>
            <a:endParaRPr lang="fr-FR" sz="2400" dirty="0">
              <a:solidFill>
                <a:srgbClr val="FF0000"/>
              </a:solidFill>
            </a:endParaRPr>
          </a:p>
        </p:txBody>
      </p:sp>
      <p:sp>
        <p:nvSpPr>
          <p:cNvPr id="17" name="ZoneTexte 7"/>
          <p:cNvSpPr txBox="1"/>
          <p:nvPr/>
        </p:nvSpPr>
        <p:spPr>
          <a:xfrm>
            <a:off x="4788024" y="5229200"/>
            <a:ext cx="1656184" cy="46166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smtClean="0">
                <a:solidFill>
                  <a:srgbClr val="FF0000"/>
                </a:solidFill>
              </a:rPr>
              <a:t>quoi qu’</a:t>
            </a:r>
            <a:endParaRPr lang="fr-FR" sz="2400" dirty="0">
              <a:solidFill>
                <a:srgbClr val="FF0000"/>
              </a:solidFill>
            </a:endParaRPr>
          </a:p>
        </p:txBody>
      </p:sp>
    </p:spTree>
    <p:extLst>
      <p:ext uri="{BB962C8B-B14F-4D97-AF65-F5344CB8AC3E}">
        <p14:creationId xmlns:p14="http://schemas.microsoft.com/office/powerpoint/2010/main" val="237043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circle(in)">
                                      <p:cBhvr>
                                        <p:cTn id="24" dur="2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Effect transition="in" filter="circle(in)">
                                      <p:cBhvr>
                                        <p:cTn id="41" dur="2000"/>
                                        <p:tgtEl>
                                          <p:spTgt spid="3">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3">
                                            <p:txEl>
                                              <p:pRg st="3" end="3"/>
                                            </p:txEl>
                                          </p:spTgt>
                                        </p:tgtEl>
                                        <p:attrNameLst>
                                          <p:attrName>style.visibility</p:attrName>
                                        </p:attrNameLst>
                                      </p:cBhvr>
                                      <p:to>
                                        <p:strVal val="visible"/>
                                      </p:to>
                                    </p:set>
                                    <p:animEffect transition="in" filter="circle(in)">
                                      <p:cBhvr>
                                        <p:cTn id="58" dur="2000"/>
                                        <p:tgtEl>
                                          <p:spTgt spid="3">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animEffect transition="in" filter="circle(in)">
                                      <p:cBhvr>
                                        <p:cTn id="69" dur="2000"/>
                                        <p:tgtEl>
                                          <p:spTgt spid="3">
                                            <p:txEl>
                                              <p:pRg st="4" end="4"/>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3">
                                            <p:txEl>
                                              <p:pRg st="5" end="5"/>
                                            </p:txEl>
                                          </p:spTgt>
                                        </p:tgtEl>
                                        <p:attrNameLst>
                                          <p:attrName>style.visibility</p:attrName>
                                        </p:attrNameLst>
                                      </p:cBhvr>
                                      <p:to>
                                        <p:strVal val="visible"/>
                                      </p:to>
                                    </p:set>
                                    <p:animEffect transition="in" filter="circle(in)">
                                      <p:cBhvr>
                                        <p:cTn id="80" dur="2000"/>
                                        <p:tgtEl>
                                          <p:spTgt spid="3">
                                            <p:txEl>
                                              <p:pRg st="5" end="5"/>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3">
                                            <p:txEl>
                                              <p:pRg st="6" end="6"/>
                                            </p:txEl>
                                          </p:spTgt>
                                        </p:tgtEl>
                                        <p:attrNameLst>
                                          <p:attrName>style.visibility</p:attrName>
                                        </p:attrNameLst>
                                      </p:cBhvr>
                                      <p:to>
                                        <p:strVal val="visible"/>
                                      </p:to>
                                    </p:set>
                                    <p:animEffect transition="in" filter="circle(in)">
                                      <p:cBhvr>
                                        <p:cTn id="91" dur="2000"/>
                                        <p:tgtEl>
                                          <p:spTgt spid="3">
                                            <p:txEl>
                                              <p:pRg st="6" end="6"/>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additive="base">
                                        <p:cTn id="96" dur="500" fill="hold"/>
                                        <p:tgtEl>
                                          <p:spTgt spid="16"/>
                                        </p:tgtEl>
                                        <p:attrNameLst>
                                          <p:attrName>ppt_x</p:attrName>
                                        </p:attrNameLst>
                                      </p:cBhvr>
                                      <p:tavLst>
                                        <p:tav tm="0">
                                          <p:val>
                                            <p:strVal val="#ppt_x"/>
                                          </p:val>
                                        </p:tav>
                                        <p:tav tm="100000">
                                          <p:val>
                                            <p:strVal val="#ppt_x"/>
                                          </p:val>
                                        </p:tav>
                                      </p:tavLst>
                                    </p:anim>
                                    <p:anim calcmode="lin" valueType="num">
                                      <p:cBhvr additive="base">
                                        <p:cTn id="9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additive="base">
                                        <p:cTn id="102" dur="500" fill="hold"/>
                                        <p:tgtEl>
                                          <p:spTgt spid="17"/>
                                        </p:tgtEl>
                                        <p:attrNameLst>
                                          <p:attrName>ppt_x</p:attrName>
                                        </p:attrNameLst>
                                      </p:cBhvr>
                                      <p:tavLst>
                                        <p:tav tm="0">
                                          <p:val>
                                            <p:strVal val="#ppt_x"/>
                                          </p:val>
                                        </p:tav>
                                        <p:tav tm="100000">
                                          <p:val>
                                            <p:strVal val="#ppt_x"/>
                                          </p:val>
                                        </p:tav>
                                      </p:tavLst>
                                    </p:anim>
                                    <p:anim calcmode="lin" valueType="num">
                                      <p:cBhvr additive="base">
                                        <p:cTn id="10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8" grpId="0"/>
      <p:bldP spid="9" grpId="0"/>
      <p:bldP spid="10" grpId="0"/>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08688"/>
          </a:xfrm>
        </p:spPr>
        <p:txBody>
          <a:bodyPr>
            <a:normAutofit/>
          </a:bodyPr>
          <a:lstStyle/>
          <a:p>
            <a:r>
              <a:rPr lang="fr-FR" sz="3600" dirty="0" smtClean="0"/>
              <a:t>Dans et d’en – complétez</a:t>
            </a:r>
            <a:endParaRPr lang="fr-FR" sz="3600" dirty="0"/>
          </a:p>
        </p:txBody>
      </p:sp>
      <p:sp>
        <p:nvSpPr>
          <p:cNvPr id="3" name="Espace réservé du contenu 2"/>
          <p:cNvSpPr>
            <a:spLocks noGrp="1"/>
          </p:cNvSpPr>
          <p:nvPr>
            <p:ph idx="1"/>
          </p:nvPr>
        </p:nvSpPr>
        <p:spPr>
          <a:xfrm>
            <a:off x="457200" y="1628800"/>
            <a:ext cx="8229600" cy="4695800"/>
          </a:xfrm>
        </p:spPr>
        <p:txBody>
          <a:bodyPr>
            <a:normAutofit lnSpcReduction="10000"/>
          </a:bodyPr>
          <a:lstStyle/>
          <a:p>
            <a:r>
              <a:rPr lang="fr-FR" dirty="0" smtClean="0">
                <a:solidFill>
                  <a:srgbClr val="0070C0"/>
                </a:solidFill>
              </a:rPr>
              <a:t>Ils prirent les armes qui se trouvaient d       la caserne: depuis longtemps on leur avait permis d      avoir pour se défendre.</a:t>
            </a:r>
          </a:p>
          <a:p>
            <a:r>
              <a:rPr lang="fr-FR" dirty="0" smtClean="0">
                <a:solidFill>
                  <a:srgbClr val="0070C0"/>
                </a:solidFill>
              </a:rPr>
              <a:t>L’accusé fut condamné à mort, mais, d	 l’incertitude, le juge décida d        différer l’exécution. </a:t>
            </a:r>
          </a:p>
          <a:p>
            <a:r>
              <a:rPr lang="fr-FR" dirty="0" smtClean="0">
                <a:solidFill>
                  <a:srgbClr val="0070C0"/>
                </a:solidFill>
              </a:rPr>
              <a:t>Il était très malade, mais son médecin était loin d      soupçonner la cause, et demeurait d         l’expectative. </a:t>
            </a:r>
          </a:p>
          <a:p>
            <a:r>
              <a:rPr lang="fr-FR" dirty="0" smtClean="0">
                <a:solidFill>
                  <a:srgbClr val="0070C0"/>
                </a:solidFill>
              </a:rPr>
              <a:t>Il reçut une lettre d       un colis, avec l’ordre d      vendre le contenu. </a:t>
            </a:r>
          </a:p>
          <a:p>
            <a:r>
              <a:rPr lang="fr-FR" dirty="0" smtClean="0">
                <a:solidFill>
                  <a:srgbClr val="0070C0"/>
                </a:solidFill>
              </a:rPr>
              <a:t>On n’eut pas besoin d        venir aux armes, d        la certitude qu’on était de voir arriver l’armée régulière. </a:t>
            </a:r>
            <a:endParaRPr lang="fr-FR" dirty="0">
              <a:solidFill>
                <a:srgbClr val="0070C0"/>
              </a:solidFill>
            </a:endParaRPr>
          </a:p>
        </p:txBody>
      </p:sp>
    </p:spTree>
    <p:extLst>
      <p:ext uri="{BB962C8B-B14F-4D97-AF65-F5344CB8AC3E}">
        <p14:creationId xmlns:p14="http://schemas.microsoft.com/office/powerpoint/2010/main" val="144557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08688"/>
          </a:xfrm>
        </p:spPr>
        <p:txBody>
          <a:bodyPr>
            <a:normAutofit/>
          </a:bodyPr>
          <a:lstStyle/>
          <a:p>
            <a:r>
              <a:rPr lang="fr-FR" sz="3600" dirty="0" smtClean="0"/>
              <a:t>Dans et d’en – </a:t>
            </a:r>
            <a:r>
              <a:rPr lang="fr-FR" sz="3600" dirty="0" smtClean="0"/>
              <a:t>correction</a:t>
            </a:r>
            <a:endParaRPr lang="fr-FR" sz="3600" dirty="0"/>
          </a:p>
        </p:txBody>
      </p:sp>
      <p:sp>
        <p:nvSpPr>
          <p:cNvPr id="3" name="Espace réservé du contenu 2"/>
          <p:cNvSpPr>
            <a:spLocks noGrp="1"/>
          </p:cNvSpPr>
          <p:nvPr>
            <p:ph idx="1"/>
          </p:nvPr>
        </p:nvSpPr>
        <p:spPr>
          <a:xfrm>
            <a:off x="457200" y="1628800"/>
            <a:ext cx="8229600" cy="4695800"/>
          </a:xfrm>
        </p:spPr>
        <p:txBody>
          <a:bodyPr>
            <a:normAutofit lnSpcReduction="10000"/>
          </a:bodyPr>
          <a:lstStyle/>
          <a:p>
            <a:r>
              <a:rPr lang="fr-FR" dirty="0" smtClean="0">
                <a:solidFill>
                  <a:srgbClr val="0070C0"/>
                </a:solidFill>
              </a:rPr>
              <a:t>Ils prirent les armes qui se trouvaient d       la caserne: depuis longtemps on leur avait permis d      avoir pour se défendre.</a:t>
            </a:r>
          </a:p>
          <a:p>
            <a:r>
              <a:rPr lang="fr-FR" dirty="0" smtClean="0">
                <a:solidFill>
                  <a:srgbClr val="0070C0"/>
                </a:solidFill>
              </a:rPr>
              <a:t>L’accusé fut condamné à mort, mais, d	 l’incertitude, le juge décida d        différer l’exécution. </a:t>
            </a:r>
          </a:p>
          <a:p>
            <a:r>
              <a:rPr lang="fr-FR" dirty="0" smtClean="0">
                <a:solidFill>
                  <a:srgbClr val="0070C0"/>
                </a:solidFill>
              </a:rPr>
              <a:t>Il était très malade, mais son médecin était loin d      soupçonner la cause, et demeurait d         l’expectative. </a:t>
            </a:r>
          </a:p>
          <a:p>
            <a:r>
              <a:rPr lang="fr-FR" dirty="0" smtClean="0">
                <a:solidFill>
                  <a:srgbClr val="0070C0"/>
                </a:solidFill>
              </a:rPr>
              <a:t>Il reçut une lettre d       un colis, avec l’ordre d      vendre le contenu. </a:t>
            </a:r>
          </a:p>
          <a:p>
            <a:r>
              <a:rPr lang="fr-FR" dirty="0" smtClean="0">
                <a:solidFill>
                  <a:srgbClr val="0070C0"/>
                </a:solidFill>
              </a:rPr>
              <a:t>On n’eut pas besoin d        venir aux armes, d        la certitude qu’on était de voir arriver l’armée régulière. </a:t>
            </a:r>
            <a:endParaRPr lang="fr-FR" dirty="0">
              <a:solidFill>
                <a:srgbClr val="0070C0"/>
              </a:solidFill>
            </a:endParaRPr>
          </a:p>
        </p:txBody>
      </p:sp>
      <p:sp>
        <p:nvSpPr>
          <p:cNvPr id="4" name="ZoneTexte 3"/>
          <p:cNvSpPr txBox="1"/>
          <p:nvPr/>
        </p:nvSpPr>
        <p:spPr>
          <a:xfrm>
            <a:off x="6012160" y="2708920"/>
            <a:ext cx="1152128" cy="461665"/>
          </a:xfrm>
          <a:prstGeom prst="rect">
            <a:avLst/>
          </a:prstGeom>
          <a:noFill/>
        </p:spPr>
        <p:txBody>
          <a:bodyPr wrap="square" rtlCol="0">
            <a:spAutoFit/>
          </a:bodyPr>
          <a:lstStyle/>
          <a:p>
            <a:r>
              <a:rPr lang="fr-FR" sz="2400" dirty="0" smtClean="0">
                <a:solidFill>
                  <a:srgbClr val="FF0000"/>
                </a:solidFill>
              </a:rPr>
              <a:t>dans</a:t>
            </a:r>
            <a:endParaRPr lang="fr-FR" sz="2400" dirty="0"/>
          </a:p>
        </p:txBody>
      </p:sp>
      <p:sp>
        <p:nvSpPr>
          <p:cNvPr id="5" name="ZoneTexte 4"/>
          <p:cNvSpPr txBox="1"/>
          <p:nvPr/>
        </p:nvSpPr>
        <p:spPr>
          <a:xfrm>
            <a:off x="3635896" y="5157192"/>
            <a:ext cx="747320" cy="461665"/>
          </a:xfrm>
          <a:prstGeom prst="rect">
            <a:avLst/>
          </a:prstGeom>
          <a:noFill/>
        </p:spPr>
        <p:txBody>
          <a:bodyPr wrap="none" rtlCol="0">
            <a:spAutoFit/>
          </a:bodyPr>
          <a:lstStyle/>
          <a:p>
            <a:r>
              <a:rPr lang="fr-FR" sz="2400" dirty="0" smtClean="0">
                <a:solidFill>
                  <a:srgbClr val="FF0000"/>
                </a:solidFill>
              </a:rPr>
              <a:t>d'en</a:t>
            </a:r>
            <a:endParaRPr lang="fr-FR" sz="2400" dirty="0"/>
          </a:p>
        </p:txBody>
      </p:sp>
      <p:sp>
        <p:nvSpPr>
          <p:cNvPr id="7" name="ZoneTexte 6"/>
          <p:cNvSpPr txBox="1"/>
          <p:nvPr/>
        </p:nvSpPr>
        <p:spPr>
          <a:xfrm>
            <a:off x="6012160" y="1556792"/>
            <a:ext cx="1152128" cy="461665"/>
          </a:xfrm>
          <a:prstGeom prst="rect">
            <a:avLst/>
          </a:prstGeom>
          <a:noFill/>
        </p:spPr>
        <p:txBody>
          <a:bodyPr wrap="square" rtlCol="0">
            <a:spAutoFit/>
          </a:bodyPr>
          <a:lstStyle/>
          <a:p>
            <a:r>
              <a:rPr lang="fr-FR" sz="2400" dirty="0" smtClean="0">
                <a:solidFill>
                  <a:srgbClr val="FF0000"/>
                </a:solidFill>
              </a:rPr>
              <a:t>dans</a:t>
            </a:r>
            <a:endParaRPr lang="fr-FR" sz="2400" dirty="0"/>
          </a:p>
        </p:txBody>
      </p:sp>
      <p:sp>
        <p:nvSpPr>
          <p:cNvPr id="8" name="ZoneTexte 7"/>
          <p:cNvSpPr txBox="1"/>
          <p:nvPr/>
        </p:nvSpPr>
        <p:spPr>
          <a:xfrm>
            <a:off x="6156176" y="1988840"/>
            <a:ext cx="747320" cy="461665"/>
          </a:xfrm>
          <a:prstGeom prst="rect">
            <a:avLst/>
          </a:prstGeom>
          <a:noFill/>
        </p:spPr>
        <p:txBody>
          <a:bodyPr wrap="none" rtlCol="0">
            <a:spAutoFit/>
          </a:bodyPr>
          <a:lstStyle/>
          <a:p>
            <a:r>
              <a:rPr lang="fr-FR" sz="2400" dirty="0" smtClean="0">
                <a:solidFill>
                  <a:srgbClr val="FF0000"/>
                </a:solidFill>
              </a:rPr>
              <a:t>d'en</a:t>
            </a:r>
            <a:endParaRPr lang="fr-FR" sz="2400" dirty="0"/>
          </a:p>
        </p:txBody>
      </p:sp>
      <p:sp>
        <p:nvSpPr>
          <p:cNvPr id="9" name="ZoneTexte 8"/>
          <p:cNvSpPr txBox="1"/>
          <p:nvPr/>
        </p:nvSpPr>
        <p:spPr>
          <a:xfrm>
            <a:off x="6876256" y="5085184"/>
            <a:ext cx="1152128" cy="461665"/>
          </a:xfrm>
          <a:prstGeom prst="rect">
            <a:avLst/>
          </a:prstGeom>
          <a:noFill/>
        </p:spPr>
        <p:txBody>
          <a:bodyPr wrap="square" rtlCol="0">
            <a:spAutoFit/>
          </a:bodyPr>
          <a:lstStyle/>
          <a:p>
            <a:r>
              <a:rPr lang="fr-FR" sz="2400" dirty="0" smtClean="0">
                <a:solidFill>
                  <a:srgbClr val="FF0000"/>
                </a:solidFill>
              </a:rPr>
              <a:t>dans</a:t>
            </a:r>
            <a:endParaRPr lang="fr-FR" sz="2400" dirty="0"/>
          </a:p>
        </p:txBody>
      </p:sp>
      <p:sp>
        <p:nvSpPr>
          <p:cNvPr id="10" name="ZoneTexte 9"/>
          <p:cNvSpPr txBox="1"/>
          <p:nvPr/>
        </p:nvSpPr>
        <p:spPr>
          <a:xfrm>
            <a:off x="4788024" y="3068960"/>
            <a:ext cx="747320" cy="461665"/>
          </a:xfrm>
          <a:prstGeom prst="rect">
            <a:avLst/>
          </a:prstGeom>
          <a:noFill/>
        </p:spPr>
        <p:txBody>
          <a:bodyPr wrap="none" rtlCol="0">
            <a:spAutoFit/>
          </a:bodyPr>
          <a:lstStyle/>
          <a:p>
            <a:r>
              <a:rPr lang="fr-FR" sz="2400" dirty="0" smtClean="0">
                <a:solidFill>
                  <a:srgbClr val="FF0000"/>
                </a:solidFill>
              </a:rPr>
              <a:t>d'en</a:t>
            </a:r>
            <a:endParaRPr lang="fr-FR" sz="2400" dirty="0"/>
          </a:p>
        </p:txBody>
      </p:sp>
      <p:sp>
        <p:nvSpPr>
          <p:cNvPr id="11" name="ZoneTexte 10"/>
          <p:cNvSpPr txBox="1"/>
          <p:nvPr/>
        </p:nvSpPr>
        <p:spPr>
          <a:xfrm>
            <a:off x="7596336" y="3501008"/>
            <a:ext cx="747320" cy="461665"/>
          </a:xfrm>
          <a:prstGeom prst="rect">
            <a:avLst/>
          </a:prstGeom>
          <a:noFill/>
        </p:spPr>
        <p:txBody>
          <a:bodyPr wrap="none" rtlCol="0">
            <a:spAutoFit/>
          </a:bodyPr>
          <a:lstStyle/>
          <a:p>
            <a:r>
              <a:rPr lang="fr-FR" sz="2400" dirty="0" smtClean="0">
                <a:solidFill>
                  <a:srgbClr val="FF0000"/>
                </a:solidFill>
              </a:rPr>
              <a:t>d'en</a:t>
            </a:r>
            <a:endParaRPr lang="fr-FR" sz="2400" dirty="0"/>
          </a:p>
        </p:txBody>
      </p:sp>
      <p:sp>
        <p:nvSpPr>
          <p:cNvPr id="12" name="ZoneTexte 11"/>
          <p:cNvSpPr txBox="1"/>
          <p:nvPr/>
        </p:nvSpPr>
        <p:spPr>
          <a:xfrm>
            <a:off x="5652120" y="3933056"/>
            <a:ext cx="1152128" cy="461665"/>
          </a:xfrm>
          <a:prstGeom prst="rect">
            <a:avLst/>
          </a:prstGeom>
          <a:noFill/>
        </p:spPr>
        <p:txBody>
          <a:bodyPr wrap="square" rtlCol="0">
            <a:spAutoFit/>
          </a:bodyPr>
          <a:lstStyle/>
          <a:p>
            <a:r>
              <a:rPr lang="fr-FR" sz="2400" dirty="0" smtClean="0">
                <a:solidFill>
                  <a:srgbClr val="FF0000"/>
                </a:solidFill>
              </a:rPr>
              <a:t>dans</a:t>
            </a:r>
            <a:endParaRPr lang="fr-FR" sz="2400" dirty="0"/>
          </a:p>
        </p:txBody>
      </p:sp>
      <p:sp>
        <p:nvSpPr>
          <p:cNvPr id="13" name="ZoneTexte 12"/>
          <p:cNvSpPr txBox="1"/>
          <p:nvPr/>
        </p:nvSpPr>
        <p:spPr>
          <a:xfrm>
            <a:off x="3347864" y="4365104"/>
            <a:ext cx="1152128" cy="461665"/>
          </a:xfrm>
          <a:prstGeom prst="rect">
            <a:avLst/>
          </a:prstGeom>
          <a:noFill/>
        </p:spPr>
        <p:txBody>
          <a:bodyPr wrap="square" rtlCol="0">
            <a:spAutoFit/>
          </a:bodyPr>
          <a:lstStyle/>
          <a:p>
            <a:r>
              <a:rPr lang="fr-FR" sz="2400" dirty="0" smtClean="0">
                <a:solidFill>
                  <a:srgbClr val="FF0000"/>
                </a:solidFill>
              </a:rPr>
              <a:t>dans</a:t>
            </a:r>
            <a:endParaRPr lang="fr-FR" sz="2400" dirty="0"/>
          </a:p>
        </p:txBody>
      </p:sp>
      <p:sp>
        <p:nvSpPr>
          <p:cNvPr id="14" name="ZoneTexte 13"/>
          <p:cNvSpPr txBox="1"/>
          <p:nvPr/>
        </p:nvSpPr>
        <p:spPr>
          <a:xfrm>
            <a:off x="7020272" y="4365104"/>
            <a:ext cx="747320" cy="461665"/>
          </a:xfrm>
          <a:prstGeom prst="rect">
            <a:avLst/>
          </a:prstGeom>
          <a:noFill/>
        </p:spPr>
        <p:txBody>
          <a:bodyPr wrap="none" rtlCol="0">
            <a:spAutoFit/>
          </a:bodyPr>
          <a:lstStyle/>
          <a:p>
            <a:r>
              <a:rPr lang="fr-FR" sz="2400" dirty="0" smtClean="0">
                <a:solidFill>
                  <a:srgbClr val="FF0000"/>
                </a:solidFill>
              </a:rPr>
              <a:t>d'en</a:t>
            </a:r>
            <a:endParaRPr lang="fr-FR" sz="2400" dirty="0"/>
          </a:p>
        </p:txBody>
      </p:sp>
    </p:spTree>
    <p:extLst>
      <p:ext uri="{BB962C8B-B14F-4D97-AF65-F5344CB8AC3E}">
        <p14:creationId xmlns:p14="http://schemas.microsoft.com/office/powerpoint/2010/main" val="50530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ppt_x"/>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ppt_x"/>
                                          </p:val>
                                        </p:tav>
                                        <p:tav tm="100000">
                                          <p:val>
                                            <p:strVal val="#ppt_x"/>
                                          </p:val>
                                        </p:tav>
                                      </p:tavLst>
                                    </p:anim>
                                    <p:anim calcmode="lin" valueType="num">
                                      <p:cBhvr additive="base">
                                        <p:cTn id="7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p:bldP spid="5" grpId="0"/>
      <p:bldP spid="7" grpId="0" uiExpand="1"/>
      <p:bldP spid="8" grpId="0" uiExpand="1"/>
      <p:bldP spid="9" grpId="0"/>
      <p:bldP spid="10" grpId="0" uiExpand="1"/>
      <p:bldP spid="11" grpId="0" uiExpand="1"/>
      <p:bldP spid="12" grpId="0" uiExpand="1"/>
      <p:bldP spid="13" grpId="0" uiExpand="1"/>
      <p:bldP spid="14" grpId="0" uiExpan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Corriger et expliquer</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3279436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08688"/>
          </a:xfrm>
        </p:spPr>
        <p:txBody>
          <a:bodyPr>
            <a:normAutofit fontScale="90000"/>
          </a:bodyPr>
          <a:lstStyle/>
          <a:p>
            <a:r>
              <a:rPr lang="fr-FR" dirty="0"/>
              <a:t>Corrigez si nécessaire</a:t>
            </a:r>
          </a:p>
        </p:txBody>
      </p:sp>
      <p:sp>
        <p:nvSpPr>
          <p:cNvPr id="3" name="Espace réservé du contenu 2"/>
          <p:cNvSpPr>
            <a:spLocks noGrp="1"/>
          </p:cNvSpPr>
          <p:nvPr>
            <p:ph idx="1"/>
          </p:nvPr>
        </p:nvSpPr>
        <p:spPr>
          <a:xfrm>
            <a:off x="467544" y="1628800"/>
            <a:ext cx="8219256" cy="4627676"/>
          </a:xfrm>
        </p:spPr>
        <p:txBody>
          <a:bodyPr>
            <a:normAutofit/>
          </a:bodyPr>
          <a:lstStyle/>
          <a:p>
            <a:pPr marL="514350" indent="-514350">
              <a:buFont typeface="+mj-lt"/>
              <a:buAutoNum type="arabicPeriod"/>
            </a:pPr>
            <a:r>
              <a:rPr lang="fr-FR" dirty="0"/>
              <a:t>Les champignons qu'ils ont voulus manger sentent bon. </a:t>
            </a:r>
          </a:p>
          <a:p>
            <a:pPr marL="514350" indent="-514350">
              <a:buFont typeface="+mj-lt"/>
              <a:buAutoNum type="arabicPeriod"/>
            </a:pPr>
            <a:r>
              <a:rPr lang="fr-FR" dirty="0"/>
              <a:t>Les garçons que j'ai vu jouer sont repartis</a:t>
            </a:r>
            <a:r>
              <a:rPr lang="fr-FR" dirty="0" smtClean="0"/>
              <a:t>.</a:t>
            </a:r>
          </a:p>
          <a:p>
            <a:pPr marL="514350" indent="-514350">
              <a:buFont typeface="+mj-lt"/>
              <a:buAutoNum type="arabicPeriod"/>
            </a:pPr>
            <a:endParaRPr lang="fr-FR" dirty="0"/>
          </a:p>
          <a:p>
            <a:pPr marL="514350" indent="-514350">
              <a:buFont typeface="+mj-lt"/>
              <a:buAutoNum type="arabicPeriod"/>
            </a:pPr>
            <a:r>
              <a:rPr lang="fr-FR" dirty="0"/>
              <a:t>Les garçons que j'ai vu punir sont repartis</a:t>
            </a:r>
            <a:r>
              <a:rPr lang="fr-FR" dirty="0" smtClean="0"/>
              <a:t>.</a:t>
            </a:r>
          </a:p>
          <a:p>
            <a:pPr marL="514350" indent="-514350">
              <a:buFont typeface="+mj-lt"/>
              <a:buAutoNum type="arabicPeriod"/>
            </a:pPr>
            <a:endParaRPr lang="fr-FR" dirty="0"/>
          </a:p>
          <a:p>
            <a:pPr marL="514350" indent="-514350">
              <a:buFont typeface="+mj-lt"/>
              <a:buAutoNum type="arabicPeriod"/>
            </a:pPr>
            <a:r>
              <a:rPr lang="fr-FR" dirty="0"/>
              <a:t>Les batteurs que j'ai entendu </a:t>
            </a:r>
            <a:r>
              <a:rPr lang="fr-FR" dirty="0" smtClean="0"/>
              <a:t> jouer </a:t>
            </a:r>
            <a:r>
              <a:rPr lang="fr-FR" dirty="0"/>
              <a:t>habitent Paris</a:t>
            </a:r>
            <a:r>
              <a:rPr lang="fr-FR" dirty="0" smtClean="0"/>
              <a:t>.</a:t>
            </a:r>
          </a:p>
          <a:p>
            <a:pPr marL="514350" indent="-514350">
              <a:buFont typeface="+mj-lt"/>
              <a:buAutoNum type="arabicPeriod"/>
            </a:pPr>
            <a:endParaRPr lang="fr-FR" dirty="0"/>
          </a:p>
          <a:p>
            <a:pPr marL="514350" indent="-514350">
              <a:buFont typeface="+mj-lt"/>
              <a:buAutoNum type="arabicPeriod"/>
            </a:pPr>
            <a:r>
              <a:rPr lang="fr-FR" dirty="0"/>
              <a:t>Les airs que j'ai entendu jouer me rappellent ma jeunesse</a:t>
            </a:r>
            <a:r>
              <a:rPr lang="fr-FR" dirty="0" smtClean="0"/>
              <a:t>.</a:t>
            </a:r>
            <a:endParaRPr lang="fr-FR" dirty="0"/>
          </a:p>
        </p:txBody>
      </p:sp>
      <p:cxnSp>
        <p:nvCxnSpPr>
          <p:cNvPr id="5" name="Connecteur droit 4"/>
          <p:cNvCxnSpPr/>
          <p:nvPr/>
        </p:nvCxnSpPr>
        <p:spPr>
          <a:xfrm>
            <a:off x="5796136" y="1818402"/>
            <a:ext cx="216024" cy="3600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4035450" y="2492896"/>
            <a:ext cx="360040" cy="523220"/>
          </a:xfrm>
          <a:prstGeom prst="rect">
            <a:avLst/>
          </a:prstGeom>
          <a:noFill/>
        </p:spPr>
        <p:txBody>
          <a:bodyPr wrap="square" rtlCol="0">
            <a:spAutoFit/>
          </a:bodyPr>
          <a:lstStyle/>
          <a:p>
            <a:r>
              <a:rPr lang="fr-FR" sz="2800" dirty="0">
                <a:solidFill>
                  <a:srgbClr val="FF0000"/>
                </a:solidFill>
              </a:rPr>
              <a:t>s</a:t>
            </a:r>
          </a:p>
        </p:txBody>
      </p:sp>
      <p:sp>
        <p:nvSpPr>
          <p:cNvPr id="7" name="ZoneTexte 6"/>
          <p:cNvSpPr txBox="1"/>
          <p:nvPr/>
        </p:nvSpPr>
        <p:spPr>
          <a:xfrm>
            <a:off x="5020295" y="4437112"/>
            <a:ext cx="360040" cy="523220"/>
          </a:xfrm>
          <a:prstGeom prst="rect">
            <a:avLst/>
          </a:prstGeom>
          <a:noFill/>
        </p:spPr>
        <p:txBody>
          <a:bodyPr wrap="square" rtlCol="0">
            <a:spAutoFit/>
          </a:bodyPr>
          <a:lstStyle/>
          <a:p>
            <a:r>
              <a:rPr lang="fr-FR" sz="2800" dirty="0">
                <a:solidFill>
                  <a:srgbClr val="FF0000"/>
                </a:solidFill>
              </a:rPr>
              <a:t>s</a:t>
            </a:r>
          </a:p>
        </p:txBody>
      </p:sp>
      <p:sp>
        <p:nvSpPr>
          <p:cNvPr id="4" name="ZoneTexte 3"/>
          <p:cNvSpPr txBox="1"/>
          <p:nvPr/>
        </p:nvSpPr>
        <p:spPr>
          <a:xfrm>
            <a:off x="2123728" y="1998422"/>
            <a:ext cx="6840760" cy="523220"/>
          </a:xfrm>
          <a:prstGeom prst="rect">
            <a:avLst/>
          </a:prstGeom>
          <a:noFill/>
        </p:spPr>
        <p:txBody>
          <a:bodyPr wrap="square" rtlCol="0">
            <a:spAutoFit/>
          </a:bodyPr>
          <a:lstStyle/>
          <a:p>
            <a:r>
              <a:rPr lang="fr-FR" sz="2800" dirty="0" smtClean="0">
                <a:solidFill>
                  <a:srgbClr val="FF0000"/>
                </a:solidFill>
              </a:rPr>
              <a:t>Ils ont voulu manger des champignons</a:t>
            </a:r>
            <a:endParaRPr lang="fr-FR" sz="2800" dirty="0">
              <a:solidFill>
                <a:srgbClr val="FF0000"/>
              </a:solidFill>
            </a:endParaRPr>
          </a:p>
        </p:txBody>
      </p:sp>
      <p:sp>
        <p:nvSpPr>
          <p:cNvPr id="12" name="ZoneTexte 11"/>
          <p:cNvSpPr txBox="1"/>
          <p:nvPr/>
        </p:nvSpPr>
        <p:spPr>
          <a:xfrm>
            <a:off x="1599915" y="2993979"/>
            <a:ext cx="6840760" cy="523220"/>
          </a:xfrm>
          <a:prstGeom prst="rect">
            <a:avLst/>
          </a:prstGeom>
          <a:noFill/>
        </p:spPr>
        <p:txBody>
          <a:bodyPr wrap="square" rtlCol="0">
            <a:spAutoFit/>
          </a:bodyPr>
          <a:lstStyle/>
          <a:p>
            <a:r>
              <a:rPr lang="fr-FR" sz="2800" dirty="0" smtClean="0">
                <a:solidFill>
                  <a:srgbClr val="FF0000"/>
                </a:solidFill>
              </a:rPr>
              <a:t>J’ai vu les garçons qui jouaient</a:t>
            </a:r>
            <a:endParaRPr lang="fr-FR" sz="2800" dirty="0">
              <a:solidFill>
                <a:srgbClr val="FF0000"/>
              </a:solidFill>
            </a:endParaRPr>
          </a:p>
        </p:txBody>
      </p:sp>
      <p:sp>
        <p:nvSpPr>
          <p:cNvPr id="13" name="ZoneTexte 12"/>
          <p:cNvSpPr txBox="1"/>
          <p:nvPr/>
        </p:nvSpPr>
        <p:spPr>
          <a:xfrm>
            <a:off x="2134911" y="3904933"/>
            <a:ext cx="5173393" cy="523220"/>
          </a:xfrm>
          <a:prstGeom prst="rect">
            <a:avLst/>
          </a:prstGeom>
          <a:noFill/>
        </p:spPr>
        <p:txBody>
          <a:bodyPr wrap="square" rtlCol="0">
            <a:spAutoFit/>
          </a:bodyPr>
          <a:lstStyle/>
          <a:p>
            <a:r>
              <a:rPr lang="fr-FR" sz="2800" dirty="0" smtClean="0">
                <a:solidFill>
                  <a:srgbClr val="FF0000"/>
                </a:solidFill>
              </a:rPr>
              <a:t>J’ai vu </a:t>
            </a:r>
            <a:r>
              <a:rPr lang="fr-FR" sz="2800" dirty="0">
                <a:solidFill>
                  <a:srgbClr val="FF0000"/>
                </a:solidFill>
              </a:rPr>
              <a:t>(</a:t>
            </a:r>
            <a:r>
              <a:rPr lang="fr-FR" sz="2800" dirty="0" err="1">
                <a:solidFill>
                  <a:srgbClr val="FF0000"/>
                </a:solidFill>
              </a:rPr>
              <a:t>qq’un</a:t>
            </a:r>
            <a:r>
              <a:rPr lang="fr-FR" sz="2800" dirty="0">
                <a:solidFill>
                  <a:srgbClr val="FF0000"/>
                </a:solidFill>
              </a:rPr>
              <a:t>) </a:t>
            </a:r>
            <a:r>
              <a:rPr lang="fr-FR" sz="2800" dirty="0" smtClean="0">
                <a:solidFill>
                  <a:srgbClr val="FF0000"/>
                </a:solidFill>
              </a:rPr>
              <a:t>punir les garçons </a:t>
            </a:r>
            <a:endParaRPr lang="fr-FR" sz="2800" dirty="0">
              <a:solidFill>
                <a:srgbClr val="FF0000"/>
              </a:solidFill>
            </a:endParaRPr>
          </a:p>
        </p:txBody>
      </p:sp>
      <p:sp>
        <p:nvSpPr>
          <p:cNvPr id="14" name="ZoneTexte 13"/>
          <p:cNvSpPr txBox="1"/>
          <p:nvPr/>
        </p:nvSpPr>
        <p:spPr>
          <a:xfrm>
            <a:off x="1259632" y="4869160"/>
            <a:ext cx="6840760" cy="523220"/>
          </a:xfrm>
          <a:prstGeom prst="rect">
            <a:avLst/>
          </a:prstGeom>
          <a:noFill/>
        </p:spPr>
        <p:txBody>
          <a:bodyPr wrap="square" rtlCol="0">
            <a:spAutoFit/>
          </a:bodyPr>
          <a:lstStyle/>
          <a:p>
            <a:r>
              <a:rPr lang="fr-FR" sz="2800" dirty="0" smtClean="0">
                <a:solidFill>
                  <a:srgbClr val="FF0000"/>
                </a:solidFill>
              </a:rPr>
              <a:t>J’ai entendu les batteurs qui jouaient</a:t>
            </a:r>
            <a:endParaRPr lang="fr-FR" sz="2800" dirty="0">
              <a:solidFill>
                <a:srgbClr val="FF0000"/>
              </a:solidFill>
            </a:endParaRPr>
          </a:p>
        </p:txBody>
      </p:sp>
      <p:sp>
        <p:nvSpPr>
          <p:cNvPr id="15" name="ZoneTexte 14"/>
          <p:cNvSpPr txBox="1"/>
          <p:nvPr/>
        </p:nvSpPr>
        <p:spPr>
          <a:xfrm>
            <a:off x="2483768" y="5805264"/>
            <a:ext cx="5832648" cy="523220"/>
          </a:xfrm>
          <a:prstGeom prst="rect">
            <a:avLst/>
          </a:prstGeom>
          <a:noFill/>
        </p:spPr>
        <p:txBody>
          <a:bodyPr wrap="square" rtlCol="0">
            <a:spAutoFit/>
          </a:bodyPr>
          <a:lstStyle/>
          <a:p>
            <a:r>
              <a:rPr lang="fr-FR" sz="2800" dirty="0" smtClean="0">
                <a:solidFill>
                  <a:srgbClr val="FF0000"/>
                </a:solidFill>
              </a:rPr>
              <a:t>J’ai entendu (</a:t>
            </a:r>
            <a:r>
              <a:rPr lang="fr-FR" sz="2800" dirty="0" err="1" smtClean="0">
                <a:solidFill>
                  <a:srgbClr val="FF0000"/>
                </a:solidFill>
              </a:rPr>
              <a:t>qq’un</a:t>
            </a:r>
            <a:r>
              <a:rPr lang="fr-FR" sz="2800" dirty="0" smtClean="0">
                <a:solidFill>
                  <a:srgbClr val="FF0000"/>
                </a:solidFill>
              </a:rPr>
              <a:t>) jouer des airs</a:t>
            </a:r>
            <a:endParaRPr lang="fr-FR" sz="2800" dirty="0">
              <a:solidFill>
                <a:srgbClr val="FF0000"/>
              </a:solidFill>
            </a:endParaRPr>
          </a:p>
        </p:txBody>
      </p:sp>
    </p:spTree>
    <p:extLst>
      <p:ext uri="{BB962C8B-B14F-4D97-AF65-F5344CB8AC3E}">
        <p14:creationId xmlns:p14="http://schemas.microsoft.com/office/powerpoint/2010/main" val="1092327276"/>
      </p:ext>
    </p:ext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xEl>
                                              <p:pRg st="1" end="1"/>
                                            </p:txEl>
                                          </p:spTgt>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3" end="3"/>
                                            </p:txEl>
                                          </p:spTgt>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40"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
                                            <p:txEl>
                                              <p:pRg st="5" end="5"/>
                                            </p:txEl>
                                          </p:spTgt>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p:cTn id="47"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50"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ppt_x"/>
                                          </p:val>
                                        </p:tav>
                                        <p:tav tm="100000">
                                          <p:val>
                                            <p:strVal val="#ppt_x"/>
                                          </p:val>
                                        </p:tav>
                                      </p:tavLst>
                                    </p:anim>
                                    <p:anim calcmode="lin" valueType="num">
                                      <p:cBhvr additive="base">
                                        <p:cTn id="6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500" fill="hold"/>
                                        <p:tgtEl>
                                          <p:spTgt spid="13"/>
                                        </p:tgtEl>
                                        <p:attrNameLst>
                                          <p:attrName>ppt_x</p:attrName>
                                        </p:attrNameLst>
                                      </p:cBhvr>
                                      <p:tavLst>
                                        <p:tav tm="0">
                                          <p:val>
                                            <p:strVal val="#ppt_x"/>
                                          </p:val>
                                        </p:tav>
                                        <p:tav tm="100000">
                                          <p:val>
                                            <p:strVal val="#ppt_x"/>
                                          </p:val>
                                        </p:tav>
                                      </p:tavLst>
                                    </p:anim>
                                    <p:anim calcmode="lin" valueType="num">
                                      <p:cBhvr additive="base">
                                        <p:cTn id="8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fill="hold"/>
                                        <p:tgtEl>
                                          <p:spTgt spid="7"/>
                                        </p:tgtEl>
                                        <p:attrNameLst>
                                          <p:attrName>ppt_x</p:attrName>
                                        </p:attrNameLst>
                                      </p:cBhvr>
                                      <p:tavLst>
                                        <p:tav tm="0">
                                          <p:val>
                                            <p:strVal val="#ppt_x"/>
                                          </p:val>
                                        </p:tav>
                                        <p:tav tm="100000">
                                          <p:val>
                                            <p:strVal val="#ppt_x"/>
                                          </p:val>
                                        </p:tav>
                                      </p:tavLst>
                                    </p:anim>
                                    <p:anim calcmode="lin" valueType="num">
                                      <p:cBhvr additive="base">
                                        <p:cTn id="9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ppt_x"/>
                                          </p:val>
                                        </p:tav>
                                        <p:tav tm="100000">
                                          <p:val>
                                            <p:strVal val="#ppt_x"/>
                                          </p:val>
                                        </p:tav>
                                      </p:tavLst>
                                    </p:anim>
                                    <p:anim calcmode="lin" valueType="num">
                                      <p:cBhvr additive="base">
                                        <p:cTn id="10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4"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Maquettes de cours à 2 ou 3 entrées</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36474277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76672"/>
            <a:ext cx="8219256" cy="936104"/>
          </a:xfrm>
        </p:spPr>
        <p:txBody>
          <a:bodyPr>
            <a:normAutofit/>
          </a:bodyPr>
          <a:lstStyle/>
          <a:p>
            <a:pPr lvl="0">
              <a:defRPr/>
            </a:pPr>
            <a:r>
              <a:rPr lang="fr-FR" dirty="0">
                <a:solidFill>
                  <a:srgbClr val="FF0000"/>
                </a:solidFill>
              </a:rPr>
              <a:t>3° groupe - </a:t>
            </a:r>
            <a:r>
              <a:rPr lang="fr-FR" i="1" dirty="0">
                <a:solidFill>
                  <a:srgbClr val="FF0000"/>
                </a:solidFill>
              </a:rPr>
              <a:t>Participes passés :</a:t>
            </a:r>
            <a:endParaRPr lang="fr-FR" dirty="0"/>
          </a:p>
        </p:txBody>
      </p:sp>
      <p:sp>
        <p:nvSpPr>
          <p:cNvPr id="3" name="Espace réservé du contenu 2"/>
          <p:cNvSpPr>
            <a:spLocks noGrp="1"/>
          </p:cNvSpPr>
          <p:nvPr>
            <p:ph sz="half" idx="1"/>
          </p:nvPr>
        </p:nvSpPr>
        <p:spPr/>
        <p:txBody>
          <a:bodyPr>
            <a:normAutofit/>
          </a:bodyPr>
          <a:lstStyle/>
          <a:p>
            <a:pPr>
              <a:defRPr/>
            </a:pPr>
            <a:r>
              <a:rPr lang="fr-FR" dirty="0"/>
              <a:t>En -i ou –u </a:t>
            </a:r>
          </a:p>
          <a:p>
            <a:pPr>
              <a:defRPr/>
            </a:pPr>
            <a:r>
              <a:rPr lang="fr-FR" dirty="0"/>
              <a:t>En –û : dû (devoir), crû (croître), mû (mouvoir)</a:t>
            </a:r>
          </a:p>
          <a:p>
            <a:pPr>
              <a:defRPr/>
            </a:pPr>
            <a:r>
              <a:rPr lang="fr-FR" dirty="0"/>
              <a:t>En –s : pris, promis, clos, assis, occis </a:t>
            </a:r>
          </a:p>
          <a:p>
            <a:pPr>
              <a:defRPr/>
            </a:pPr>
            <a:r>
              <a:rPr lang="fr-FR" dirty="0"/>
              <a:t>En –t : dit, fait, peint, joint, cuit, ouvert, plaint, craint</a:t>
            </a:r>
          </a:p>
          <a:p>
            <a:pPr>
              <a:defRPr/>
            </a:pPr>
            <a:r>
              <a:rPr lang="fr-FR" dirty="0"/>
              <a:t>En –s / -t : absous, dissous …</a:t>
            </a:r>
          </a:p>
          <a:p>
            <a:endParaRPr lang="fr-FR" dirty="0"/>
          </a:p>
        </p:txBody>
      </p:sp>
      <p:sp>
        <p:nvSpPr>
          <p:cNvPr id="4" name="Espace réservé du contenu 3"/>
          <p:cNvSpPr>
            <a:spLocks noGrp="1"/>
          </p:cNvSpPr>
          <p:nvPr>
            <p:ph sz="half" idx="2"/>
          </p:nvPr>
        </p:nvSpPr>
        <p:spPr/>
        <p:txBody>
          <a:bodyPr>
            <a:normAutofit/>
          </a:bodyPr>
          <a:lstStyle/>
          <a:p>
            <a:r>
              <a:rPr lang="fr-FR" dirty="0"/>
              <a:t>Parti, battu…  </a:t>
            </a:r>
          </a:p>
          <a:p>
            <a:r>
              <a:rPr lang="fr-FR" dirty="0"/>
              <a:t>Mais : due, dus, dues, mues, crues  … </a:t>
            </a:r>
          </a:p>
          <a:p>
            <a:r>
              <a:rPr lang="fr-FR" dirty="0"/>
              <a:t>Fém. : prise, promise, close, assise, occise</a:t>
            </a:r>
          </a:p>
          <a:p>
            <a:r>
              <a:rPr lang="fr-FR" dirty="0"/>
              <a:t>Fém. : dite, faite, peinte, jointe, cuite, ouverte</a:t>
            </a:r>
          </a:p>
          <a:p>
            <a:pPr>
              <a:buNone/>
            </a:pPr>
            <a:endParaRPr lang="fr-FR" dirty="0"/>
          </a:p>
          <a:p>
            <a:r>
              <a:rPr lang="fr-FR" dirty="0"/>
              <a:t>Fém. : absoute, dissoute </a:t>
            </a:r>
          </a:p>
        </p:txBody>
      </p:sp>
    </p:spTree>
    <p:extLst>
      <p:ext uri="{BB962C8B-B14F-4D97-AF65-F5344CB8AC3E}">
        <p14:creationId xmlns:p14="http://schemas.microsoft.com/office/powerpoint/2010/main" val="77469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p:cTn id="19"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anim calcmode="lin" valueType="num">
                                      <p:cBhvr>
                                        <p:cTn id="43"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46"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3">
                                            <p:txEl>
                                              <p:pRg st="2" end="2"/>
                                            </p:txEl>
                                          </p:spTgt>
                                        </p:tgtEl>
                                        <p:attrNameLst>
                                          <p:attrName>style.visibility</p:attrName>
                                        </p:attrNameLst>
                                      </p:cBhvr>
                                      <p:to>
                                        <p:strVal val="visible"/>
                                      </p:to>
                                    </p:set>
                                    <p:anim calcmode="lin" valueType="num">
                                      <p:cBhvr>
                                        <p:cTn id="55"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58"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xEl>
                                              <p:pRg st="2" end="2"/>
                                            </p:txEl>
                                          </p:spTgt>
                                        </p:tgtEl>
                                        <p:attrNameLst>
                                          <p:attrName>style.visibility</p:attrName>
                                        </p:attrNameLst>
                                      </p:cBhvr>
                                      <p:to>
                                        <p:strVal val="visible"/>
                                      </p:to>
                                    </p:set>
                                    <p:anim calcmode="lin" valueType="num">
                                      <p:cBhvr>
                                        <p:cTn id="67"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70"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xEl>
                                              <p:pRg st="2" end="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3">
                                            <p:txEl>
                                              <p:pRg st="3" end="3"/>
                                            </p:txEl>
                                          </p:spTgt>
                                        </p:tgtEl>
                                        <p:attrNameLst>
                                          <p:attrName>style.visibility</p:attrName>
                                        </p:attrNameLst>
                                      </p:cBhvr>
                                      <p:to>
                                        <p:strVal val="visible"/>
                                      </p:to>
                                    </p:set>
                                    <p:anim calcmode="lin" valueType="num">
                                      <p:cBhvr>
                                        <p:cTn id="79"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82"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4">
                                            <p:txEl>
                                              <p:pRg st="3" end="3"/>
                                            </p:txEl>
                                          </p:spTgt>
                                        </p:tgtEl>
                                        <p:attrNameLst>
                                          <p:attrName>style.visibility</p:attrName>
                                        </p:attrNameLst>
                                      </p:cBhvr>
                                      <p:to>
                                        <p:strVal val="visible"/>
                                      </p:to>
                                    </p:set>
                                    <p:anim calcmode="lin" valueType="num">
                                      <p:cBhvr>
                                        <p:cTn id="91" dur="500" decel="50000" fill="hold">
                                          <p:stCondLst>
                                            <p:cond delay="0"/>
                                          </p:stCondLst>
                                        </p:cTn>
                                        <p:tgtEl>
                                          <p:spTgt spid="4">
                                            <p:txEl>
                                              <p:pRg st="3" end="3"/>
                                            </p:txEl>
                                          </p:spTgt>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4">
                                            <p:txEl>
                                              <p:pRg st="3" end="3"/>
                                            </p:txEl>
                                          </p:spTgt>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4">
                                            <p:txEl>
                                              <p:pRg st="3" end="3"/>
                                            </p:txEl>
                                          </p:spTgt>
                                        </p:tgtEl>
                                        <p:attrNameLst>
                                          <p:attrName>ppt_w</p:attrName>
                                        </p:attrNameLst>
                                      </p:cBhvr>
                                      <p:tavLst>
                                        <p:tav tm="0">
                                          <p:val>
                                            <p:strVal val="#ppt_w*.05"/>
                                          </p:val>
                                        </p:tav>
                                        <p:tav tm="100000">
                                          <p:val>
                                            <p:strVal val="#ppt_w"/>
                                          </p:val>
                                        </p:tav>
                                      </p:tavLst>
                                    </p:anim>
                                    <p:anim calcmode="lin" valueType="num">
                                      <p:cBhvr>
                                        <p:cTn id="94"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4">
                                            <p:txEl>
                                              <p:pRg st="3" end="3"/>
                                            </p:txEl>
                                          </p:spTgt>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4">
                                            <p:txEl>
                                              <p:pRg st="3" end="3"/>
                                            </p:txEl>
                                          </p:spTgt>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4">
                                            <p:txEl>
                                              <p:pRg st="3" end="3"/>
                                            </p:txEl>
                                          </p:spTgt>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4">
                                            <p:txEl>
                                              <p:pRg st="3" end="3"/>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3">
                                            <p:txEl>
                                              <p:pRg st="4" end="4"/>
                                            </p:txEl>
                                          </p:spTgt>
                                        </p:tgtEl>
                                        <p:attrNameLst>
                                          <p:attrName>style.visibility</p:attrName>
                                        </p:attrNameLst>
                                      </p:cBhvr>
                                      <p:to>
                                        <p:strVal val="visible"/>
                                      </p:to>
                                    </p:set>
                                    <p:anim calcmode="lin" valueType="num">
                                      <p:cBhvr>
                                        <p:cTn id="103"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106"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3">
                                            <p:txEl>
                                              <p:pRg st="4" end="4"/>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4">
                                            <p:txEl>
                                              <p:pRg st="5" end="5"/>
                                            </p:txEl>
                                          </p:spTgt>
                                        </p:tgtEl>
                                        <p:attrNameLst>
                                          <p:attrName>style.visibility</p:attrName>
                                        </p:attrNameLst>
                                      </p:cBhvr>
                                      <p:to>
                                        <p:strVal val="visible"/>
                                      </p:to>
                                    </p:set>
                                    <p:anim calcmode="lin" valueType="num">
                                      <p:cBhvr>
                                        <p:cTn id="115" dur="500" decel="50000" fill="hold">
                                          <p:stCondLst>
                                            <p:cond delay="0"/>
                                          </p:stCondLst>
                                        </p:cTn>
                                        <p:tgtEl>
                                          <p:spTgt spid="4">
                                            <p:txEl>
                                              <p:pRg st="5" end="5"/>
                                            </p:txEl>
                                          </p:spTgt>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4">
                                            <p:txEl>
                                              <p:pRg st="5" end="5"/>
                                            </p:txEl>
                                          </p:spTgt>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4">
                                            <p:txEl>
                                              <p:pRg st="5" end="5"/>
                                            </p:txEl>
                                          </p:spTgt>
                                        </p:tgtEl>
                                        <p:attrNameLst>
                                          <p:attrName>ppt_w</p:attrName>
                                        </p:attrNameLst>
                                      </p:cBhvr>
                                      <p:tavLst>
                                        <p:tav tm="0">
                                          <p:val>
                                            <p:strVal val="#ppt_w*.05"/>
                                          </p:val>
                                        </p:tav>
                                        <p:tav tm="100000">
                                          <p:val>
                                            <p:strVal val="#ppt_w"/>
                                          </p:val>
                                        </p:tav>
                                      </p:tavLst>
                                    </p:anim>
                                    <p:anim calcmode="lin" valueType="num">
                                      <p:cBhvr>
                                        <p:cTn id="118" dur="1000" fill="hold"/>
                                        <p:tgtEl>
                                          <p:spTgt spid="4">
                                            <p:txEl>
                                              <p:pRg st="5" end="5"/>
                                            </p:txEl>
                                          </p:spTgt>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4">
                                            <p:txEl>
                                              <p:pRg st="5" end="5"/>
                                            </p:txEl>
                                          </p:spTgt>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4">
                                            <p:txEl>
                                              <p:pRg st="5" end="5"/>
                                            </p:txEl>
                                          </p:spTgt>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4">
                                            <p:txEl>
                                              <p:pRg st="5" end="5"/>
                                            </p:txEl>
                                          </p:spTgt>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fficher l'image d'orig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44" y="1268760"/>
            <a:ext cx="8295896" cy="5172042"/>
          </a:xfrm>
          <a:prstGeom prst="rect">
            <a:avLst/>
          </a:prstGeom>
          <a:noFill/>
          <a:extLst>
            <a:ext uri="{909E8E84-426E-40DD-AFC4-6F175D3DCCD1}">
              <a14:hiddenFill xmlns:a14="http://schemas.microsoft.com/office/drawing/2010/main">
                <a:solidFill>
                  <a:srgbClr val="FFFFFF"/>
                </a:solidFill>
              </a14:hiddenFill>
            </a:ext>
          </a:extLst>
        </p:spPr>
      </p:pic>
      <p:sp>
        <p:nvSpPr>
          <p:cNvPr id="2" name="Pensées 1"/>
          <p:cNvSpPr/>
          <p:nvPr/>
        </p:nvSpPr>
        <p:spPr>
          <a:xfrm>
            <a:off x="4644008" y="0"/>
            <a:ext cx="3096344" cy="1844824"/>
          </a:xfrm>
          <a:prstGeom prst="cloudCallou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3" name="ZoneTexte 2"/>
          <p:cNvSpPr txBox="1"/>
          <p:nvPr/>
        </p:nvSpPr>
        <p:spPr>
          <a:xfrm>
            <a:off x="5220072" y="404664"/>
            <a:ext cx="2088232" cy="954107"/>
          </a:xfrm>
          <a:prstGeom prst="rect">
            <a:avLst/>
          </a:prstGeom>
          <a:noFill/>
        </p:spPr>
        <p:txBody>
          <a:bodyPr wrap="square" rtlCol="0">
            <a:spAutoFit/>
          </a:bodyPr>
          <a:lstStyle/>
          <a:p>
            <a:r>
              <a:rPr lang="fr-FR" sz="2800" dirty="0" smtClean="0">
                <a:solidFill>
                  <a:srgbClr val="002060"/>
                </a:solidFill>
              </a:rPr>
              <a:t>Les TICE, j’adore ! </a:t>
            </a:r>
            <a:endParaRPr lang="fr-FR" sz="2800" dirty="0">
              <a:solidFill>
                <a:srgbClr val="002060"/>
              </a:solidFill>
            </a:endParaRPr>
          </a:p>
        </p:txBody>
      </p:sp>
      <p:sp>
        <p:nvSpPr>
          <p:cNvPr id="4" name="Pensées 3"/>
          <p:cNvSpPr/>
          <p:nvPr/>
        </p:nvSpPr>
        <p:spPr>
          <a:xfrm>
            <a:off x="2447764" y="5083733"/>
            <a:ext cx="2952328" cy="1656184"/>
          </a:xfrm>
          <a:prstGeom prst="cloudCallout">
            <a:avLst>
              <a:gd name="adj1" fmla="val -8753"/>
              <a:gd name="adj2" fmla="val -86951"/>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sp>
        <p:nvSpPr>
          <p:cNvPr id="5" name="ZoneTexte 4"/>
          <p:cNvSpPr txBox="1"/>
          <p:nvPr/>
        </p:nvSpPr>
        <p:spPr>
          <a:xfrm>
            <a:off x="2627784" y="5373216"/>
            <a:ext cx="2592288" cy="1077218"/>
          </a:xfrm>
          <a:prstGeom prst="rect">
            <a:avLst/>
          </a:prstGeom>
          <a:noFill/>
        </p:spPr>
        <p:txBody>
          <a:bodyPr wrap="square" rtlCol="0">
            <a:spAutoFit/>
          </a:bodyPr>
          <a:lstStyle/>
          <a:p>
            <a:r>
              <a:rPr lang="fr-FR" sz="3200" dirty="0" smtClean="0"/>
              <a:t>L’amour, c’est plus beau !</a:t>
            </a:r>
            <a:endParaRPr lang="fr-FR" sz="3200" dirty="0"/>
          </a:p>
        </p:txBody>
      </p:sp>
    </p:spTree>
    <p:extLst>
      <p:ext uri="{BB962C8B-B14F-4D97-AF65-F5344CB8AC3E}">
        <p14:creationId xmlns:p14="http://schemas.microsoft.com/office/powerpoint/2010/main" val="122203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par>
                          <p:cTn id="8" fill="hold">
                            <p:stCondLst>
                              <p:cond delay="2000"/>
                            </p:stCondLst>
                            <p:childTnLst>
                              <p:par>
                                <p:cTn id="9" presetID="16" presetClass="entr" presetSubtype="21" fill="hold" grpId="0" nodeType="afterEffect">
                                  <p:stCondLst>
                                    <p:cond delay="200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45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000"/>
                            </p:stCondLst>
                            <p:childTnLst>
                              <p:par>
                                <p:cTn id="17" presetID="42" presetClass="entr" presetSubtype="0" fill="hold" grpId="0" nodeType="afterEffect">
                                  <p:stCondLst>
                                    <p:cond delay="2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8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Distinguez les verbes et les substantifs </a:t>
            </a:r>
          </a:p>
        </p:txBody>
      </p:sp>
      <p:sp>
        <p:nvSpPr>
          <p:cNvPr id="3" name="Espace réservé du contenu 2"/>
          <p:cNvSpPr>
            <a:spLocks noGrp="1"/>
          </p:cNvSpPr>
          <p:nvPr>
            <p:ph sz="half" idx="1"/>
          </p:nvPr>
        </p:nvSpPr>
        <p:spPr/>
        <p:txBody>
          <a:bodyPr>
            <a:normAutofit lnSpcReduction="10000"/>
          </a:bodyPr>
          <a:lstStyle/>
          <a:p>
            <a:r>
              <a:rPr lang="fr-FR" dirty="0"/>
              <a:t>Le travail</a:t>
            </a:r>
          </a:p>
          <a:p>
            <a:r>
              <a:rPr lang="fr-FR" dirty="0"/>
              <a:t>Un emploi</a:t>
            </a:r>
          </a:p>
          <a:p>
            <a:r>
              <a:rPr lang="fr-FR" dirty="0"/>
              <a:t>Un envoi</a:t>
            </a:r>
          </a:p>
          <a:p>
            <a:r>
              <a:rPr lang="fr-FR" dirty="0"/>
              <a:t>Un balai</a:t>
            </a:r>
          </a:p>
          <a:p>
            <a:r>
              <a:rPr lang="fr-FR" dirty="0"/>
              <a:t>Un essai</a:t>
            </a:r>
          </a:p>
          <a:p>
            <a:r>
              <a:rPr lang="fr-FR" dirty="0"/>
              <a:t>Un fabricant</a:t>
            </a:r>
          </a:p>
          <a:p>
            <a:r>
              <a:rPr lang="fr-FR" dirty="0"/>
              <a:t>Une discussion</a:t>
            </a:r>
          </a:p>
          <a:p>
            <a:r>
              <a:rPr lang="fr-FR" dirty="0"/>
              <a:t>Un diagnostic </a:t>
            </a:r>
          </a:p>
          <a:p>
            <a:r>
              <a:rPr lang="fr-FR" dirty="0"/>
              <a:t>Un appel</a:t>
            </a:r>
          </a:p>
          <a:p>
            <a:r>
              <a:rPr lang="fr-FR" dirty="0"/>
              <a:t>Un </a:t>
            </a:r>
            <a:r>
              <a:rPr lang="fr-FR" dirty="0" smtClean="0"/>
              <a:t>entretien</a:t>
            </a:r>
            <a:endParaRPr lang="fr-FR" dirty="0"/>
          </a:p>
        </p:txBody>
      </p:sp>
      <p:sp>
        <p:nvSpPr>
          <p:cNvPr id="4" name="Espace réservé du contenu 3"/>
          <p:cNvSpPr>
            <a:spLocks noGrp="1"/>
          </p:cNvSpPr>
          <p:nvPr>
            <p:ph sz="half" idx="2"/>
          </p:nvPr>
        </p:nvSpPr>
        <p:spPr/>
        <p:txBody>
          <a:bodyPr>
            <a:normAutofit lnSpcReduction="10000"/>
          </a:bodyPr>
          <a:lstStyle/>
          <a:p>
            <a:r>
              <a:rPr lang="fr-FR" dirty="0"/>
              <a:t>Je travaille</a:t>
            </a:r>
          </a:p>
          <a:p>
            <a:r>
              <a:rPr lang="fr-FR" dirty="0"/>
              <a:t>J’emploie</a:t>
            </a:r>
          </a:p>
          <a:p>
            <a:r>
              <a:rPr lang="fr-FR" dirty="0"/>
              <a:t>J’envoie </a:t>
            </a:r>
          </a:p>
          <a:p>
            <a:r>
              <a:rPr lang="fr-FR" dirty="0"/>
              <a:t>Je balaie / je balaye</a:t>
            </a:r>
          </a:p>
          <a:p>
            <a:r>
              <a:rPr lang="fr-FR" dirty="0"/>
              <a:t>J’essaie / j’essaye </a:t>
            </a:r>
          </a:p>
          <a:p>
            <a:r>
              <a:rPr lang="fr-FR" dirty="0"/>
              <a:t>En fabriquant (participe)</a:t>
            </a:r>
          </a:p>
          <a:p>
            <a:r>
              <a:rPr lang="fr-FR" dirty="0"/>
              <a:t>Discuter</a:t>
            </a:r>
          </a:p>
          <a:p>
            <a:r>
              <a:rPr lang="fr-FR" dirty="0"/>
              <a:t>Je diagnostique </a:t>
            </a:r>
          </a:p>
          <a:p>
            <a:r>
              <a:rPr lang="fr-FR" dirty="0"/>
              <a:t>J’appelle </a:t>
            </a:r>
          </a:p>
          <a:p>
            <a:r>
              <a:rPr lang="fr-FR" dirty="0"/>
              <a:t>Il entretient </a:t>
            </a:r>
          </a:p>
        </p:txBody>
      </p:sp>
    </p:spTree>
    <p:extLst>
      <p:ext uri="{BB962C8B-B14F-4D97-AF65-F5344CB8AC3E}">
        <p14:creationId xmlns:p14="http://schemas.microsoft.com/office/powerpoint/2010/main" val="319016246"/>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 calcmode="lin" valueType="num">
                                      <p:cBhvr additive="base">
                                        <p:cTn id="4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additive="base">
                                        <p:cTn id="4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anim calcmode="lin" valueType="num">
                                      <p:cBhvr additive="base">
                                        <p:cTn id="5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 calcmode="lin" valueType="num">
                                      <p:cBhvr additive="base">
                                        <p:cTn id="5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
                                            <p:txEl>
                                              <p:pRg st="5" end="5"/>
                                            </p:txEl>
                                          </p:spTgt>
                                        </p:tgtEl>
                                        <p:attrNameLst>
                                          <p:attrName>style.visibility</p:attrName>
                                        </p:attrNameLst>
                                      </p:cBhvr>
                                      <p:to>
                                        <p:strVal val="visible"/>
                                      </p:to>
                                    </p:set>
                                    <p:anim calcmode="lin" valueType="num">
                                      <p:cBhvr additive="base">
                                        <p:cTn id="6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 calcmode="lin" valueType="num">
                                      <p:cBhvr additive="base">
                                        <p:cTn id="6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
                                            <p:txEl>
                                              <p:pRg st="6" end="6"/>
                                            </p:txEl>
                                          </p:spTgt>
                                        </p:tgtEl>
                                        <p:attrNameLst>
                                          <p:attrName>style.visibility</p:attrName>
                                        </p:attrNameLst>
                                      </p:cBhvr>
                                      <p:to>
                                        <p:strVal val="visible"/>
                                      </p:to>
                                    </p:set>
                                    <p:anim calcmode="lin" valueType="num">
                                      <p:cBhvr additive="base">
                                        <p:cTn id="7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3">
                                            <p:txEl>
                                              <p:pRg st="7" end="7"/>
                                            </p:txEl>
                                          </p:spTgt>
                                        </p:tgtEl>
                                        <p:attrNameLst>
                                          <p:attrName>style.visibility</p:attrName>
                                        </p:attrNameLst>
                                      </p:cBhvr>
                                      <p:to>
                                        <p:strVal val="visible"/>
                                      </p:to>
                                    </p:set>
                                    <p:anim calcmode="lin" valueType="num">
                                      <p:cBhvr additive="base">
                                        <p:cTn id="7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
                                            <p:txEl>
                                              <p:pRg st="7" end="7"/>
                                            </p:txEl>
                                          </p:spTgt>
                                        </p:tgtEl>
                                        <p:attrNameLst>
                                          <p:attrName>style.visibility</p:attrName>
                                        </p:attrNameLst>
                                      </p:cBhvr>
                                      <p:to>
                                        <p:strVal val="visible"/>
                                      </p:to>
                                    </p:set>
                                    <p:anim calcmode="lin" valueType="num">
                                      <p:cBhvr additive="base">
                                        <p:cTn id="8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
                                            <p:txEl>
                                              <p:pRg st="8" end="8"/>
                                            </p:txEl>
                                          </p:spTgt>
                                        </p:tgtEl>
                                        <p:attrNameLst>
                                          <p:attrName>style.visibility</p:attrName>
                                        </p:attrNameLst>
                                      </p:cBhvr>
                                      <p:to>
                                        <p:strVal val="visible"/>
                                      </p:to>
                                    </p:set>
                                    <p:anim calcmode="lin" valueType="num">
                                      <p:cBhvr additive="base">
                                        <p:cTn id="8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
                                            <p:txEl>
                                              <p:pRg st="8" end="8"/>
                                            </p:txEl>
                                          </p:spTgt>
                                        </p:tgtEl>
                                        <p:attrNameLst>
                                          <p:attrName>style.visibility</p:attrName>
                                        </p:attrNameLst>
                                      </p:cBhvr>
                                      <p:to>
                                        <p:strVal val="visible"/>
                                      </p:to>
                                    </p:set>
                                    <p:anim calcmode="lin" valueType="num">
                                      <p:cBhvr additive="base">
                                        <p:cTn id="9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9" end="9"/>
                                            </p:txEl>
                                          </p:spTgt>
                                        </p:tgtEl>
                                        <p:attrNameLst>
                                          <p:attrName>style.visibility</p:attrName>
                                        </p:attrNameLst>
                                      </p:cBhvr>
                                      <p:to>
                                        <p:strVal val="visible"/>
                                      </p:to>
                                    </p:set>
                                    <p:anim calcmode="lin" valueType="num">
                                      <p:cBhvr additive="base">
                                        <p:cTn id="9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
                                            <p:txEl>
                                              <p:pRg st="9" end="9"/>
                                            </p:txEl>
                                          </p:spTgt>
                                        </p:tgtEl>
                                        <p:attrNameLst>
                                          <p:attrName>style.visibility</p:attrName>
                                        </p:attrNameLst>
                                      </p:cBhvr>
                                      <p:to>
                                        <p:strVal val="visible"/>
                                      </p:to>
                                    </p:set>
                                    <p:anim calcmode="lin" valueType="num">
                                      <p:cBhvr additive="base">
                                        <p:cTn id="10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4664"/>
            <a:ext cx="8229600" cy="864096"/>
          </a:xfrm>
        </p:spPr>
        <p:txBody>
          <a:bodyPr>
            <a:normAutofit fontScale="90000"/>
          </a:bodyPr>
          <a:lstStyle/>
          <a:p>
            <a:pPr algn="ctr"/>
            <a:r>
              <a:rPr lang="fr-FR" sz="3600" dirty="0"/>
              <a:t>Les terminaisons du présent de l’indicatif -</a:t>
            </a:r>
            <a:br>
              <a:rPr lang="fr-FR" sz="3600" dirty="0"/>
            </a:br>
            <a:r>
              <a:rPr lang="fr-FR" sz="3600" dirty="0"/>
              <a:t>règle générale</a:t>
            </a:r>
          </a:p>
        </p:txBody>
      </p:sp>
      <p:sp>
        <p:nvSpPr>
          <p:cNvPr id="3" name="Espace réservé du contenu 2"/>
          <p:cNvSpPr>
            <a:spLocks noGrp="1"/>
          </p:cNvSpPr>
          <p:nvPr>
            <p:ph sz="half" idx="1"/>
          </p:nvPr>
        </p:nvSpPr>
        <p:spPr>
          <a:xfrm>
            <a:off x="467544" y="1052736"/>
            <a:ext cx="2088232" cy="5544616"/>
          </a:xfrm>
        </p:spPr>
        <p:txBody>
          <a:bodyPr>
            <a:normAutofit lnSpcReduction="10000"/>
          </a:bodyPr>
          <a:lstStyle/>
          <a:p>
            <a:pPr>
              <a:buNone/>
            </a:pPr>
            <a:r>
              <a:rPr lang="fr-FR" dirty="0">
                <a:solidFill>
                  <a:srgbClr val="FF0000"/>
                </a:solidFill>
              </a:rPr>
              <a:t>1° groupe</a:t>
            </a:r>
          </a:p>
          <a:p>
            <a:pPr>
              <a:buNone/>
            </a:pPr>
            <a:r>
              <a:rPr lang="fr-FR" i="1" dirty="0">
                <a:solidFill>
                  <a:srgbClr val="FF0000"/>
                </a:solidFill>
              </a:rPr>
              <a:t>Verbes en -er</a:t>
            </a:r>
          </a:p>
          <a:p>
            <a:r>
              <a:rPr lang="fr-FR" dirty="0"/>
              <a:t>-e</a:t>
            </a:r>
          </a:p>
          <a:p>
            <a:r>
              <a:rPr lang="fr-FR" dirty="0"/>
              <a:t>-es</a:t>
            </a:r>
          </a:p>
          <a:p>
            <a:r>
              <a:rPr lang="fr-FR" dirty="0"/>
              <a:t>-e</a:t>
            </a:r>
          </a:p>
          <a:p>
            <a:r>
              <a:rPr lang="fr-FR" dirty="0"/>
              <a:t>-</a:t>
            </a:r>
            <a:r>
              <a:rPr lang="fr-FR" dirty="0" err="1"/>
              <a:t>ons</a:t>
            </a:r>
            <a:endParaRPr lang="fr-FR" dirty="0"/>
          </a:p>
          <a:p>
            <a:r>
              <a:rPr lang="fr-FR" dirty="0"/>
              <a:t>-</a:t>
            </a:r>
            <a:r>
              <a:rPr lang="fr-FR" dirty="0" err="1"/>
              <a:t>ez</a:t>
            </a:r>
            <a:endParaRPr lang="fr-FR" dirty="0"/>
          </a:p>
          <a:p>
            <a:r>
              <a:rPr lang="fr-FR" dirty="0"/>
              <a:t>-</a:t>
            </a:r>
            <a:r>
              <a:rPr lang="fr-FR" dirty="0" err="1"/>
              <a:t>ent</a:t>
            </a:r>
            <a:endParaRPr lang="fr-FR" dirty="0"/>
          </a:p>
          <a:p>
            <a:r>
              <a:rPr lang="fr-FR" dirty="0"/>
              <a:t>(Impératif : chante; </a:t>
            </a:r>
            <a:r>
              <a:rPr lang="fr-FR" sz="1900" dirty="0"/>
              <a:t>mais : </a:t>
            </a:r>
            <a:r>
              <a:rPr lang="fr-FR" sz="1900" dirty="0">
                <a:solidFill>
                  <a:srgbClr val="00B050"/>
                </a:solidFill>
              </a:rPr>
              <a:t>manges-en</a:t>
            </a:r>
            <a:r>
              <a:rPr lang="fr-FR" sz="1900" dirty="0"/>
              <a:t>, par euphonie</a:t>
            </a:r>
            <a:r>
              <a:rPr lang="fr-FR" dirty="0"/>
              <a:t>)</a:t>
            </a:r>
          </a:p>
          <a:p>
            <a:r>
              <a:rPr lang="fr-FR" dirty="0">
                <a:solidFill>
                  <a:srgbClr val="00B050"/>
                </a:solidFill>
              </a:rPr>
              <a:t>PP: -é</a:t>
            </a:r>
          </a:p>
        </p:txBody>
      </p:sp>
      <p:sp>
        <p:nvSpPr>
          <p:cNvPr id="4" name="Espace réservé du contenu 3"/>
          <p:cNvSpPr>
            <a:spLocks noGrp="1"/>
          </p:cNvSpPr>
          <p:nvPr>
            <p:ph sz="half" idx="2"/>
          </p:nvPr>
        </p:nvSpPr>
        <p:spPr>
          <a:xfrm>
            <a:off x="3347864" y="1484784"/>
            <a:ext cx="2304256" cy="4794880"/>
          </a:xfrm>
        </p:spPr>
        <p:txBody>
          <a:bodyPr>
            <a:normAutofit lnSpcReduction="10000"/>
          </a:bodyPr>
          <a:lstStyle/>
          <a:p>
            <a:pPr>
              <a:buNone/>
            </a:pPr>
            <a:r>
              <a:rPr lang="fr-FR" dirty="0">
                <a:solidFill>
                  <a:srgbClr val="FF0000"/>
                </a:solidFill>
              </a:rPr>
              <a:t>2° groupe</a:t>
            </a:r>
          </a:p>
          <a:p>
            <a:pPr>
              <a:buNone/>
            </a:pPr>
            <a:r>
              <a:rPr lang="fr-FR" i="1" dirty="0">
                <a:solidFill>
                  <a:srgbClr val="FF0000"/>
                </a:solidFill>
              </a:rPr>
              <a:t>Verbes en –</a:t>
            </a:r>
            <a:r>
              <a:rPr lang="fr-FR" i="1" dirty="0" err="1">
                <a:solidFill>
                  <a:srgbClr val="FF0000"/>
                </a:solidFill>
              </a:rPr>
              <a:t>ir</a:t>
            </a:r>
            <a:r>
              <a:rPr lang="fr-FR" i="1" dirty="0">
                <a:solidFill>
                  <a:srgbClr val="FF0000"/>
                </a:solidFill>
              </a:rPr>
              <a:t>, pp en -issant</a:t>
            </a:r>
          </a:p>
          <a:p>
            <a:r>
              <a:rPr lang="fr-FR" dirty="0"/>
              <a:t>-s</a:t>
            </a:r>
          </a:p>
          <a:p>
            <a:r>
              <a:rPr lang="fr-FR" dirty="0"/>
              <a:t>-s</a:t>
            </a:r>
          </a:p>
          <a:p>
            <a:r>
              <a:rPr lang="fr-FR" dirty="0"/>
              <a:t>-t</a:t>
            </a:r>
          </a:p>
          <a:p>
            <a:r>
              <a:rPr lang="fr-FR" dirty="0"/>
              <a:t>-</a:t>
            </a:r>
            <a:r>
              <a:rPr lang="fr-FR" dirty="0" err="1"/>
              <a:t>ssons</a:t>
            </a:r>
            <a:endParaRPr lang="fr-FR" dirty="0"/>
          </a:p>
          <a:p>
            <a:r>
              <a:rPr lang="fr-FR" dirty="0"/>
              <a:t>-</a:t>
            </a:r>
            <a:r>
              <a:rPr lang="fr-FR" dirty="0" err="1"/>
              <a:t>ssez</a:t>
            </a:r>
            <a:endParaRPr lang="fr-FR" dirty="0"/>
          </a:p>
          <a:p>
            <a:r>
              <a:rPr lang="fr-FR" dirty="0"/>
              <a:t>-</a:t>
            </a:r>
            <a:r>
              <a:rPr lang="fr-FR" dirty="0" err="1"/>
              <a:t>ssent</a:t>
            </a:r>
            <a:endParaRPr lang="fr-FR" dirty="0"/>
          </a:p>
          <a:p>
            <a:r>
              <a:rPr lang="fr-FR" dirty="0">
                <a:solidFill>
                  <a:srgbClr val="00B050"/>
                </a:solidFill>
              </a:rPr>
              <a:t>PP: -i</a:t>
            </a:r>
          </a:p>
        </p:txBody>
      </p:sp>
      <p:sp>
        <p:nvSpPr>
          <p:cNvPr id="5" name="Espace réservé du contenu 3"/>
          <p:cNvSpPr txBox="1">
            <a:spLocks/>
          </p:cNvSpPr>
          <p:nvPr/>
        </p:nvSpPr>
        <p:spPr>
          <a:xfrm>
            <a:off x="6372200" y="1556792"/>
            <a:ext cx="2376264" cy="472287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fr-FR" sz="2600" b="0" i="0" u="none" strike="noStrike" kern="1200" cap="none" spc="0" normalizeH="0" baseline="0" noProof="0" dirty="0">
                <a:ln>
                  <a:noFill/>
                </a:ln>
                <a:solidFill>
                  <a:srgbClr val="FF0000"/>
                </a:solidFill>
                <a:effectLst/>
                <a:uLnTx/>
                <a:uFillTx/>
                <a:latin typeface="+mn-lt"/>
                <a:ea typeface="+mn-ea"/>
                <a:cs typeface="+mn-cs"/>
              </a:rPr>
              <a:t>3° groupe</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lang="fr-FR" sz="2600" i="1" dirty="0">
                <a:solidFill>
                  <a:srgbClr val="FF0000"/>
                </a:solidFill>
              </a:rPr>
              <a:t>Autres (–</a:t>
            </a:r>
            <a:r>
              <a:rPr lang="fr-FR" sz="2600" i="1" dirty="0" err="1">
                <a:solidFill>
                  <a:srgbClr val="FF0000"/>
                </a:solidFill>
              </a:rPr>
              <a:t>re</a:t>
            </a:r>
            <a:r>
              <a:rPr lang="fr-FR" sz="2600" i="1" dirty="0">
                <a:solidFill>
                  <a:srgbClr val="FF0000"/>
                </a:solidFill>
              </a:rPr>
              <a:t>, -</a:t>
            </a:r>
            <a:r>
              <a:rPr lang="fr-FR" sz="2600" i="1" dirty="0" err="1">
                <a:solidFill>
                  <a:srgbClr val="FF0000"/>
                </a:solidFill>
              </a:rPr>
              <a:t>ir</a:t>
            </a:r>
            <a:r>
              <a:rPr lang="fr-FR" sz="2600" i="1" dirty="0">
                <a:solidFill>
                  <a:srgbClr val="FF0000"/>
                </a:solidFill>
              </a:rPr>
              <a:t>, -</a:t>
            </a:r>
            <a:r>
              <a:rPr lang="fr-FR" sz="2600" i="1" dirty="0" err="1">
                <a:solidFill>
                  <a:srgbClr val="FF0000"/>
                </a:solidFill>
              </a:rPr>
              <a:t>oir</a:t>
            </a:r>
            <a:r>
              <a:rPr lang="fr-FR" sz="2600" i="1" dirty="0">
                <a:solidFill>
                  <a:srgbClr val="FF0000"/>
                </a:solidFill>
              </a:rPr>
              <a:t>, -</a:t>
            </a:r>
            <a:r>
              <a:rPr lang="fr-FR" sz="2600" i="1" dirty="0" err="1">
                <a:solidFill>
                  <a:srgbClr val="FF0000"/>
                </a:solidFill>
              </a:rPr>
              <a:t>oire</a:t>
            </a:r>
            <a:r>
              <a:rPr lang="fr-FR" sz="2600" i="1" dirty="0">
                <a:solidFill>
                  <a:srgbClr val="FF0000"/>
                </a:solidFill>
              </a:rPr>
              <a:t>)</a:t>
            </a:r>
            <a:endParaRPr kumimoji="0" lang="fr-FR" sz="2600" b="0" i="1" u="none" strike="noStrike" kern="1200" cap="none" spc="0" normalizeH="0" baseline="0" noProof="0" dirty="0">
              <a:ln>
                <a:noFill/>
              </a:ln>
              <a:solidFill>
                <a:srgbClr val="FF0000"/>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-t</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a:t>
            </a:r>
            <a:r>
              <a:rPr kumimoji="0" lang="fr-FR" sz="2600" b="0" i="0" u="none" strike="noStrike" kern="1200" cap="none" spc="0" normalizeH="0" baseline="0" noProof="0" dirty="0" err="1">
                <a:ln>
                  <a:noFill/>
                </a:ln>
                <a:solidFill>
                  <a:schemeClr val="tx1"/>
                </a:solidFill>
                <a:effectLst/>
                <a:uLnTx/>
                <a:uFillTx/>
                <a:latin typeface="+mn-lt"/>
                <a:ea typeface="+mn-ea"/>
                <a:cs typeface="+mn-cs"/>
              </a:rPr>
              <a:t>ons</a:t>
            </a:r>
            <a:endParaRPr kumimoji="0" lang="fr-FR" sz="26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a:t>
            </a:r>
            <a:r>
              <a:rPr kumimoji="0" lang="fr-FR" sz="2600" b="0" i="0" u="none" strike="noStrike" kern="1200" cap="none" spc="0" normalizeH="0" baseline="0" noProof="0" dirty="0" err="1">
                <a:ln>
                  <a:noFill/>
                </a:ln>
                <a:solidFill>
                  <a:schemeClr val="tx1"/>
                </a:solidFill>
                <a:effectLst/>
                <a:uLnTx/>
                <a:uFillTx/>
                <a:latin typeface="+mn-lt"/>
                <a:ea typeface="+mn-ea"/>
                <a:cs typeface="+mn-cs"/>
              </a:rPr>
              <a:t>ez</a:t>
            </a:r>
            <a:endParaRPr kumimoji="0" lang="fr-FR" sz="26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0" u="none" strike="noStrike" kern="1200" cap="none" spc="0" normalizeH="0" baseline="0" noProof="0" dirty="0">
                <a:ln>
                  <a:noFill/>
                </a:ln>
                <a:solidFill>
                  <a:schemeClr val="tx1"/>
                </a:solidFill>
                <a:effectLst/>
                <a:uLnTx/>
                <a:uFillTx/>
                <a:latin typeface="+mn-lt"/>
                <a:ea typeface="+mn-ea"/>
                <a:cs typeface="+mn-cs"/>
              </a:rPr>
              <a:t>-</a:t>
            </a:r>
            <a:r>
              <a:rPr kumimoji="0" lang="fr-FR" sz="2600" b="0" i="0" u="none" strike="noStrike" kern="1200" cap="none" spc="0" normalizeH="0" baseline="0" noProof="0" dirty="0" err="1">
                <a:ln>
                  <a:noFill/>
                </a:ln>
                <a:solidFill>
                  <a:schemeClr val="tx1"/>
                </a:solidFill>
                <a:effectLst/>
                <a:uLnTx/>
                <a:uFillTx/>
                <a:latin typeface="+mn-lt"/>
                <a:ea typeface="+mn-ea"/>
                <a:cs typeface="+mn-cs"/>
              </a:rPr>
              <a:t>ent</a:t>
            </a:r>
            <a:endParaRPr kumimoji="0" lang="fr-FR" sz="26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fr-F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Espace réservé du contenu 3"/>
          <p:cNvSpPr txBox="1">
            <a:spLocks/>
          </p:cNvSpPr>
          <p:nvPr/>
        </p:nvSpPr>
        <p:spPr>
          <a:xfrm>
            <a:off x="6948264" y="1484784"/>
            <a:ext cx="1944216" cy="486688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endParaRPr kumimoji="0" lang="fr-FR" sz="2600" b="0" i="1" u="none" strike="noStrike" kern="1200" cap="none" spc="0" normalizeH="0" baseline="0" noProof="0" dirty="0">
              <a:ln>
                <a:noFill/>
              </a:ln>
              <a:solidFill>
                <a:srgbClr val="FF0000"/>
              </a:solidFill>
              <a:effectLst/>
              <a:uLnTx/>
              <a:uFillTx/>
              <a:latin typeface="+mn-lt"/>
              <a:ea typeface="+mn-ea"/>
              <a:cs typeface="+mn-cs"/>
            </a:endParaRPr>
          </a:p>
        </p:txBody>
      </p:sp>
    </p:spTree>
    <p:extLst>
      <p:ext uri="{BB962C8B-B14F-4D97-AF65-F5344CB8AC3E}">
        <p14:creationId xmlns:p14="http://schemas.microsoft.com/office/powerpoint/2010/main" val="2846105087"/>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ircle(in)">
                                      <p:cBhvr>
                                        <p:cTn id="27" dur="2000"/>
                                        <p:tgtEl>
                                          <p:spTgt spid="3">
                                            <p:txEl>
                                              <p:pRg st="6" end="6"/>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circle(in)">
                                      <p:cBhvr>
                                        <p:cTn id="30" dur="2000"/>
                                        <p:tgtEl>
                                          <p:spTgt spid="3">
                                            <p:txEl>
                                              <p:pRg st="7" end="7"/>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circle(in)">
                                      <p:cBhvr>
                                        <p:cTn id="33" dur="2000"/>
                                        <p:tgtEl>
                                          <p:spTgt spid="3">
                                            <p:txEl>
                                              <p:pRg st="8" end="8"/>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circle(in)">
                                      <p:cBhvr>
                                        <p:cTn id="36" dur="2000"/>
                                        <p:tgtEl>
                                          <p:spTgt spid="3">
                                            <p:txEl>
                                              <p:pRg st="9" end="9"/>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circle(in)">
                                      <p:cBhvr>
                                        <p:cTn id="41" dur="2000"/>
                                        <p:tgtEl>
                                          <p:spTgt spid="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4">
                                            <p:txEl>
                                              <p:pRg st="1" end="1"/>
                                            </p:txEl>
                                          </p:spTgt>
                                        </p:tgtEl>
                                        <p:attrNameLst>
                                          <p:attrName>style.visibility</p:attrName>
                                        </p:attrNameLst>
                                      </p:cBhvr>
                                      <p:to>
                                        <p:strVal val="visible"/>
                                      </p:to>
                                    </p:set>
                                    <p:animEffect transition="in" filter="circle(in)">
                                      <p:cBhvr>
                                        <p:cTn id="46" dur="2000"/>
                                        <p:tgtEl>
                                          <p:spTgt spid="4">
                                            <p:txEl>
                                              <p:pRg st="1" end="1"/>
                                            </p:txEl>
                                          </p:spTgt>
                                        </p:tgtEl>
                                      </p:cBhvr>
                                    </p:animEffect>
                                  </p:childTnLst>
                                </p:cTn>
                              </p:par>
                              <p:par>
                                <p:cTn id="47" presetID="6" presetClass="entr" presetSubtype="16" fill="hold" nodeType="withEffect">
                                  <p:stCondLst>
                                    <p:cond delay="0"/>
                                  </p:stCondLst>
                                  <p:childTnLst>
                                    <p:set>
                                      <p:cBhvr>
                                        <p:cTn id="48" dur="1" fill="hold">
                                          <p:stCondLst>
                                            <p:cond delay="0"/>
                                          </p:stCondLst>
                                        </p:cTn>
                                        <p:tgtEl>
                                          <p:spTgt spid="4">
                                            <p:txEl>
                                              <p:pRg st="2" end="2"/>
                                            </p:txEl>
                                          </p:spTgt>
                                        </p:tgtEl>
                                        <p:attrNameLst>
                                          <p:attrName>style.visibility</p:attrName>
                                        </p:attrNameLst>
                                      </p:cBhvr>
                                      <p:to>
                                        <p:strVal val="visible"/>
                                      </p:to>
                                    </p:set>
                                    <p:animEffect transition="in" filter="circle(in)">
                                      <p:cBhvr>
                                        <p:cTn id="49" dur="2000"/>
                                        <p:tgtEl>
                                          <p:spTgt spid="4">
                                            <p:txEl>
                                              <p:pRg st="2" end="2"/>
                                            </p:txEl>
                                          </p:spTgt>
                                        </p:tgtEl>
                                      </p:cBhvr>
                                    </p:animEffect>
                                  </p:childTnLst>
                                </p:cTn>
                              </p:par>
                              <p:par>
                                <p:cTn id="50" presetID="6" presetClass="entr" presetSubtype="16" fill="hold" nodeType="with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circle(in)">
                                      <p:cBhvr>
                                        <p:cTn id="52" dur="2000"/>
                                        <p:tgtEl>
                                          <p:spTgt spid="4">
                                            <p:txEl>
                                              <p:pRg st="3" end="3"/>
                                            </p:txEl>
                                          </p:spTgt>
                                        </p:tgtEl>
                                      </p:cBhvr>
                                    </p:animEffect>
                                  </p:childTnLst>
                                </p:cTn>
                              </p:par>
                              <p:par>
                                <p:cTn id="53" presetID="6" presetClass="entr" presetSubtype="16" fill="hold" nodeType="with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animEffect transition="in" filter="circle(in)">
                                      <p:cBhvr>
                                        <p:cTn id="55" dur="2000"/>
                                        <p:tgtEl>
                                          <p:spTgt spid="4">
                                            <p:txEl>
                                              <p:pRg st="4" end="4"/>
                                            </p:txEl>
                                          </p:spTgt>
                                        </p:tgtEl>
                                      </p:cBhvr>
                                    </p:animEffect>
                                  </p:childTnLst>
                                </p:cTn>
                              </p:par>
                              <p:par>
                                <p:cTn id="56" presetID="6" presetClass="entr" presetSubtype="16" fill="hold" nodeType="withEffect">
                                  <p:stCondLst>
                                    <p:cond delay="0"/>
                                  </p:stCondLst>
                                  <p:childTnLst>
                                    <p:set>
                                      <p:cBhvr>
                                        <p:cTn id="57" dur="1" fill="hold">
                                          <p:stCondLst>
                                            <p:cond delay="0"/>
                                          </p:stCondLst>
                                        </p:cTn>
                                        <p:tgtEl>
                                          <p:spTgt spid="4">
                                            <p:txEl>
                                              <p:pRg st="5" end="5"/>
                                            </p:txEl>
                                          </p:spTgt>
                                        </p:tgtEl>
                                        <p:attrNameLst>
                                          <p:attrName>style.visibility</p:attrName>
                                        </p:attrNameLst>
                                      </p:cBhvr>
                                      <p:to>
                                        <p:strVal val="visible"/>
                                      </p:to>
                                    </p:set>
                                    <p:animEffect transition="in" filter="circle(in)">
                                      <p:cBhvr>
                                        <p:cTn id="58" dur="2000"/>
                                        <p:tgtEl>
                                          <p:spTgt spid="4">
                                            <p:txEl>
                                              <p:pRg st="5" end="5"/>
                                            </p:txEl>
                                          </p:spTgt>
                                        </p:tgtEl>
                                      </p:cBhvr>
                                    </p:animEffect>
                                  </p:childTnLst>
                                </p:cTn>
                              </p:par>
                              <p:par>
                                <p:cTn id="59" presetID="6" presetClass="entr" presetSubtype="16" fill="hold" nodeType="withEffect">
                                  <p:stCondLst>
                                    <p:cond delay="0"/>
                                  </p:stCondLst>
                                  <p:childTnLst>
                                    <p:set>
                                      <p:cBhvr>
                                        <p:cTn id="60" dur="1" fill="hold">
                                          <p:stCondLst>
                                            <p:cond delay="0"/>
                                          </p:stCondLst>
                                        </p:cTn>
                                        <p:tgtEl>
                                          <p:spTgt spid="4">
                                            <p:txEl>
                                              <p:pRg st="6" end="6"/>
                                            </p:txEl>
                                          </p:spTgt>
                                        </p:tgtEl>
                                        <p:attrNameLst>
                                          <p:attrName>style.visibility</p:attrName>
                                        </p:attrNameLst>
                                      </p:cBhvr>
                                      <p:to>
                                        <p:strVal val="visible"/>
                                      </p:to>
                                    </p:set>
                                    <p:animEffect transition="in" filter="circle(in)">
                                      <p:cBhvr>
                                        <p:cTn id="61" dur="2000"/>
                                        <p:tgtEl>
                                          <p:spTgt spid="4">
                                            <p:txEl>
                                              <p:pRg st="6" end="6"/>
                                            </p:txEl>
                                          </p:spTgt>
                                        </p:tgtEl>
                                      </p:cBhvr>
                                    </p:animEffect>
                                  </p:childTnLst>
                                </p:cTn>
                              </p:par>
                              <p:par>
                                <p:cTn id="62" presetID="6" presetClass="entr" presetSubtype="16" fill="hold" nodeType="withEffect">
                                  <p:stCondLst>
                                    <p:cond delay="0"/>
                                  </p:stCondLst>
                                  <p:childTnLst>
                                    <p:set>
                                      <p:cBhvr>
                                        <p:cTn id="63" dur="1" fill="hold">
                                          <p:stCondLst>
                                            <p:cond delay="0"/>
                                          </p:stCondLst>
                                        </p:cTn>
                                        <p:tgtEl>
                                          <p:spTgt spid="4">
                                            <p:txEl>
                                              <p:pRg st="7" end="7"/>
                                            </p:txEl>
                                          </p:spTgt>
                                        </p:tgtEl>
                                        <p:attrNameLst>
                                          <p:attrName>style.visibility</p:attrName>
                                        </p:attrNameLst>
                                      </p:cBhvr>
                                      <p:to>
                                        <p:strVal val="visible"/>
                                      </p:to>
                                    </p:set>
                                    <p:animEffect transition="in" filter="circle(in)">
                                      <p:cBhvr>
                                        <p:cTn id="64" dur="2000"/>
                                        <p:tgtEl>
                                          <p:spTgt spid="4">
                                            <p:txEl>
                                              <p:pRg st="7" end="7"/>
                                            </p:txEl>
                                          </p:spTgt>
                                        </p:tgtEl>
                                      </p:cBhvr>
                                    </p:animEffect>
                                  </p:childTnLst>
                                </p:cTn>
                              </p:par>
                              <p:par>
                                <p:cTn id="65" presetID="6" presetClass="entr" presetSubtype="16" fill="hold" nodeType="withEffect">
                                  <p:stCondLst>
                                    <p:cond delay="0"/>
                                  </p:stCondLst>
                                  <p:childTnLst>
                                    <p:set>
                                      <p:cBhvr>
                                        <p:cTn id="66" dur="1" fill="hold">
                                          <p:stCondLst>
                                            <p:cond delay="0"/>
                                          </p:stCondLst>
                                        </p:cTn>
                                        <p:tgtEl>
                                          <p:spTgt spid="4">
                                            <p:txEl>
                                              <p:pRg st="8" end="8"/>
                                            </p:txEl>
                                          </p:spTgt>
                                        </p:tgtEl>
                                        <p:attrNameLst>
                                          <p:attrName>style.visibility</p:attrName>
                                        </p:attrNameLst>
                                      </p:cBhvr>
                                      <p:to>
                                        <p:strVal val="visible"/>
                                      </p:to>
                                    </p:set>
                                    <p:animEffect transition="in" filter="circle(in)">
                                      <p:cBhvr>
                                        <p:cTn id="67" dur="2000"/>
                                        <p:tgtEl>
                                          <p:spTgt spid="4">
                                            <p:txEl>
                                              <p:pRg st="8" end="8"/>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nodeType="clickEffect">
                                  <p:stCondLst>
                                    <p:cond delay="0"/>
                                  </p:stCondLst>
                                  <p:childTnLst>
                                    <p:set>
                                      <p:cBhvr>
                                        <p:cTn id="71" dur="1" fill="hold">
                                          <p:stCondLst>
                                            <p:cond delay="0"/>
                                          </p:stCondLst>
                                        </p:cTn>
                                        <p:tgtEl>
                                          <p:spTgt spid="5">
                                            <p:txEl>
                                              <p:pRg st="0" end="0"/>
                                            </p:txEl>
                                          </p:spTgt>
                                        </p:tgtEl>
                                        <p:attrNameLst>
                                          <p:attrName>style.visibility</p:attrName>
                                        </p:attrNameLst>
                                      </p:cBhvr>
                                      <p:to>
                                        <p:strVal val="visible"/>
                                      </p:to>
                                    </p:set>
                                    <p:animEffect transition="in" filter="circle(in)">
                                      <p:cBhvr>
                                        <p:cTn id="72" dur="2000"/>
                                        <p:tgtEl>
                                          <p:spTgt spid="5">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nodeType="clickEffect">
                                  <p:stCondLst>
                                    <p:cond delay="0"/>
                                  </p:stCondLst>
                                  <p:childTnLst>
                                    <p:set>
                                      <p:cBhvr>
                                        <p:cTn id="76" dur="1" fill="hold">
                                          <p:stCondLst>
                                            <p:cond delay="0"/>
                                          </p:stCondLst>
                                        </p:cTn>
                                        <p:tgtEl>
                                          <p:spTgt spid="5">
                                            <p:txEl>
                                              <p:pRg st="1" end="1"/>
                                            </p:txEl>
                                          </p:spTgt>
                                        </p:tgtEl>
                                        <p:attrNameLst>
                                          <p:attrName>style.visibility</p:attrName>
                                        </p:attrNameLst>
                                      </p:cBhvr>
                                      <p:to>
                                        <p:strVal val="visible"/>
                                      </p:to>
                                    </p:set>
                                    <p:animEffect transition="in" filter="circle(in)">
                                      <p:cBhvr>
                                        <p:cTn id="77" dur="2000"/>
                                        <p:tgtEl>
                                          <p:spTgt spid="5">
                                            <p:txEl>
                                              <p:pRg st="1" end="1"/>
                                            </p:txEl>
                                          </p:spTgt>
                                        </p:tgtEl>
                                      </p:cBhvr>
                                    </p:animEffect>
                                  </p:childTnLst>
                                </p:cTn>
                              </p:par>
                              <p:par>
                                <p:cTn id="78" presetID="6" presetClass="entr" presetSubtype="16" fill="hold" nodeType="withEffect">
                                  <p:stCondLst>
                                    <p:cond delay="0"/>
                                  </p:stCondLst>
                                  <p:childTnLst>
                                    <p:set>
                                      <p:cBhvr>
                                        <p:cTn id="79" dur="1" fill="hold">
                                          <p:stCondLst>
                                            <p:cond delay="0"/>
                                          </p:stCondLst>
                                        </p:cTn>
                                        <p:tgtEl>
                                          <p:spTgt spid="5">
                                            <p:txEl>
                                              <p:pRg st="2" end="2"/>
                                            </p:txEl>
                                          </p:spTgt>
                                        </p:tgtEl>
                                        <p:attrNameLst>
                                          <p:attrName>style.visibility</p:attrName>
                                        </p:attrNameLst>
                                      </p:cBhvr>
                                      <p:to>
                                        <p:strVal val="visible"/>
                                      </p:to>
                                    </p:set>
                                    <p:animEffect transition="in" filter="circle(in)">
                                      <p:cBhvr>
                                        <p:cTn id="80" dur="2000"/>
                                        <p:tgtEl>
                                          <p:spTgt spid="5">
                                            <p:txEl>
                                              <p:pRg st="2" end="2"/>
                                            </p:txEl>
                                          </p:spTgt>
                                        </p:tgtEl>
                                      </p:cBhvr>
                                    </p:animEffect>
                                  </p:childTnLst>
                                </p:cTn>
                              </p:par>
                              <p:par>
                                <p:cTn id="81" presetID="6" presetClass="entr" presetSubtype="16" fill="hold" nodeType="withEffect">
                                  <p:stCondLst>
                                    <p:cond delay="0"/>
                                  </p:stCondLst>
                                  <p:childTnLst>
                                    <p:set>
                                      <p:cBhvr>
                                        <p:cTn id="82" dur="1" fill="hold">
                                          <p:stCondLst>
                                            <p:cond delay="0"/>
                                          </p:stCondLst>
                                        </p:cTn>
                                        <p:tgtEl>
                                          <p:spTgt spid="5">
                                            <p:txEl>
                                              <p:pRg st="3" end="3"/>
                                            </p:txEl>
                                          </p:spTgt>
                                        </p:tgtEl>
                                        <p:attrNameLst>
                                          <p:attrName>style.visibility</p:attrName>
                                        </p:attrNameLst>
                                      </p:cBhvr>
                                      <p:to>
                                        <p:strVal val="visible"/>
                                      </p:to>
                                    </p:set>
                                    <p:animEffect transition="in" filter="circle(in)">
                                      <p:cBhvr>
                                        <p:cTn id="83" dur="2000"/>
                                        <p:tgtEl>
                                          <p:spTgt spid="5">
                                            <p:txEl>
                                              <p:pRg st="3" end="3"/>
                                            </p:txEl>
                                          </p:spTgt>
                                        </p:tgtEl>
                                      </p:cBhvr>
                                    </p:animEffect>
                                  </p:childTnLst>
                                </p:cTn>
                              </p:par>
                              <p:par>
                                <p:cTn id="84" presetID="6" presetClass="entr" presetSubtype="16" fill="hold" nodeType="withEffect">
                                  <p:stCondLst>
                                    <p:cond delay="0"/>
                                  </p:stCondLst>
                                  <p:childTnLst>
                                    <p:set>
                                      <p:cBhvr>
                                        <p:cTn id="85" dur="1" fill="hold">
                                          <p:stCondLst>
                                            <p:cond delay="0"/>
                                          </p:stCondLst>
                                        </p:cTn>
                                        <p:tgtEl>
                                          <p:spTgt spid="5">
                                            <p:txEl>
                                              <p:pRg st="4" end="4"/>
                                            </p:txEl>
                                          </p:spTgt>
                                        </p:tgtEl>
                                        <p:attrNameLst>
                                          <p:attrName>style.visibility</p:attrName>
                                        </p:attrNameLst>
                                      </p:cBhvr>
                                      <p:to>
                                        <p:strVal val="visible"/>
                                      </p:to>
                                    </p:set>
                                    <p:animEffect transition="in" filter="circle(in)">
                                      <p:cBhvr>
                                        <p:cTn id="86" dur="2000"/>
                                        <p:tgtEl>
                                          <p:spTgt spid="5">
                                            <p:txEl>
                                              <p:pRg st="4" end="4"/>
                                            </p:txEl>
                                          </p:spTgt>
                                        </p:tgtEl>
                                      </p:cBhvr>
                                    </p:animEffect>
                                  </p:childTnLst>
                                </p:cTn>
                              </p:par>
                              <p:par>
                                <p:cTn id="87" presetID="6" presetClass="entr" presetSubtype="16" fill="hold" nodeType="withEffect">
                                  <p:stCondLst>
                                    <p:cond delay="0"/>
                                  </p:stCondLst>
                                  <p:childTnLst>
                                    <p:set>
                                      <p:cBhvr>
                                        <p:cTn id="88" dur="1" fill="hold">
                                          <p:stCondLst>
                                            <p:cond delay="0"/>
                                          </p:stCondLst>
                                        </p:cTn>
                                        <p:tgtEl>
                                          <p:spTgt spid="5">
                                            <p:txEl>
                                              <p:pRg st="5" end="5"/>
                                            </p:txEl>
                                          </p:spTgt>
                                        </p:tgtEl>
                                        <p:attrNameLst>
                                          <p:attrName>style.visibility</p:attrName>
                                        </p:attrNameLst>
                                      </p:cBhvr>
                                      <p:to>
                                        <p:strVal val="visible"/>
                                      </p:to>
                                    </p:set>
                                    <p:animEffect transition="in" filter="circle(in)">
                                      <p:cBhvr>
                                        <p:cTn id="89" dur="2000"/>
                                        <p:tgtEl>
                                          <p:spTgt spid="5">
                                            <p:txEl>
                                              <p:pRg st="5" end="5"/>
                                            </p:txEl>
                                          </p:spTgt>
                                        </p:tgtEl>
                                      </p:cBhvr>
                                    </p:animEffect>
                                  </p:childTnLst>
                                </p:cTn>
                              </p:par>
                              <p:par>
                                <p:cTn id="90" presetID="6" presetClass="entr" presetSubtype="16" fill="hold" nodeType="withEffect">
                                  <p:stCondLst>
                                    <p:cond delay="0"/>
                                  </p:stCondLst>
                                  <p:childTnLst>
                                    <p:set>
                                      <p:cBhvr>
                                        <p:cTn id="91" dur="1" fill="hold">
                                          <p:stCondLst>
                                            <p:cond delay="0"/>
                                          </p:stCondLst>
                                        </p:cTn>
                                        <p:tgtEl>
                                          <p:spTgt spid="5">
                                            <p:txEl>
                                              <p:pRg st="6" end="6"/>
                                            </p:txEl>
                                          </p:spTgt>
                                        </p:tgtEl>
                                        <p:attrNameLst>
                                          <p:attrName>style.visibility</p:attrName>
                                        </p:attrNameLst>
                                      </p:cBhvr>
                                      <p:to>
                                        <p:strVal val="visible"/>
                                      </p:to>
                                    </p:set>
                                    <p:animEffect transition="in" filter="circle(in)">
                                      <p:cBhvr>
                                        <p:cTn id="92" dur="2000"/>
                                        <p:tgtEl>
                                          <p:spTgt spid="5">
                                            <p:txEl>
                                              <p:pRg st="6" end="6"/>
                                            </p:txEl>
                                          </p:spTgt>
                                        </p:tgtEl>
                                      </p:cBhvr>
                                    </p:animEffect>
                                  </p:childTnLst>
                                </p:cTn>
                              </p:par>
                              <p:par>
                                <p:cTn id="93" presetID="6" presetClass="entr" presetSubtype="16" fill="hold" nodeType="withEffect">
                                  <p:stCondLst>
                                    <p:cond delay="0"/>
                                  </p:stCondLst>
                                  <p:childTnLst>
                                    <p:set>
                                      <p:cBhvr>
                                        <p:cTn id="94" dur="1" fill="hold">
                                          <p:stCondLst>
                                            <p:cond delay="0"/>
                                          </p:stCondLst>
                                        </p:cTn>
                                        <p:tgtEl>
                                          <p:spTgt spid="5">
                                            <p:txEl>
                                              <p:pRg st="7" end="7"/>
                                            </p:txEl>
                                          </p:spTgt>
                                        </p:tgtEl>
                                        <p:attrNameLst>
                                          <p:attrName>style.visibility</p:attrName>
                                        </p:attrNameLst>
                                      </p:cBhvr>
                                      <p:to>
                                        <p:strVal val="visible"/>
                                      </p:to>
                                    </p:set>
                                    <p:animEffect transition="in" filter="circle(in)">
                                      <p:cBhvr>
                                        <p:cTn id="95"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2400296"/>
          </a:xfrm>
        </p:spPr>
        <p:txBody>
          <a:bodyPr/>
          <a:lstStyle/>
          <a:p>
            <a:r>
              <a:rPr lang="fr-FR" dirty="0" smtClean="0"/>
              <a:t>Maquettes d’exercices avec correction immédiate</a:t>
            </a:r>
            <a:endParaRPr lang="fr-FR" dirty="0"/>
          </a:p>
        </p:txBody>
      </p:sp>
    </p:spTree>
    <p:extLst>
      <p:ext uri="{BB962C8B-B14F-4D97-AF65-F5344CB8AC3E}">
        <p14:creationId xmlns:p14="http://schemas.microsoft.com/office/powerpoint/2010/main" val="22293905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C’est, s’est, sais/t</a:t>
            </a:r>
            <a:br>
              <a:rPr lang="fr-FR" dirty="0" smtClean="0"/>
            </a:br>
            <a:r>
              <a:rPr lang="fr-FR" dirty="0" smtClean="0"/>
              <a:t>Ecrire </a:t>
            </a:r>
            <a:r>
              <a:rPr lang="fr-FR" u="sng" dirty="0" err="1" smtClean="0"/>
              <a:t>cé</a:t>
            </a:r>
            <a:r>
              <a:rPr lang="fr-FR" dirty="0" smtClean="0"/>
              <a:t> correctement.</a:t>
            </a:r>
            <a:endParaRPr lang="fr-FR" dirty="0"/>
          </a:p>
        </p:txBody>
      </p:sp>
      <p:sp>
        <p:nvSpPr>
          <p:cNvPr id="3" name="Espace réservé du contenu 2"/>
          <p:cNvSpPr>
            <a:spLocks noGrp="1"/>
          </p:cNvSpPr>
          <p:nvPr>
            <p:ph idx="1"/>
          </p:nvPr>
        </p:nvSpPr>
        <p:spPr/>
        <p:txBody>
          <a:bodyPr>
            <a:normAutofit lnSpcReduction="10000"/>
          </a:bodyPr>
          <a:lstStyle/>
          <a:p>
            <a:r>
              <a:rPr lang="fr-FR" u="sng" dirty="0" err="1" smtClean="0"/>
              <a:t>Cé</a:t>
            </a:r>
            <a:r>
              <a:rPr lang="fr-FR" dirty="0" smtClean="0"/>
              <a:t> ainsi et pas autrement.</a:t>
            </a:r>
          </a:p>
          <a:p>
            <a:r>
              <a:rPr lang="fr-FR" dirty="0" smtClean="0">
                <a:solidFill>
                  <a:srgbClr val="FF0000"/>
                </a:solidFill>
              </a:rPr>
              <a:t>C’est</a:t>
            </a:r>
            <a:r>
              <a:rPr lang="fr-FR" dirty="0" smtClean="0"/>
              <a:t> ainsi et pas autrement.</a:t>
            </a:r>
          </a:p>
          <a:p>
            <a:r>
              <a:rPr lang="fr-FR" dirty="0" smtClean="0"/>
              <a:t>Il </a:t>
            </a:r>
            <a:r>
              <a:rPr lang="fr-FR" u="sng" dirty="0" err="1" smtClean="0"/>
              <a:t>cé</a:t>
            </a:r>
            <a:r>
              <a:rPr lang="fr-FR" dirty="0" smtClean="0"/>
              <a:t> cassé la jambe. </a:t>
            </a:r>
          </a:p>
          <a:p>
            <a:r>
              <a:rPr lang="fr-FR" dirty="0" smtClean="0"/>
              <a:t>Il </a:t>
            </a:r>
            <a:r>
              <a:rPr lang="fr-FR" dirty="0" smtClean="0">
                <a:solidFill>
                  <a:srgbClr val="FF0000"/>
                </a:solidFill>
              </a:rPr>
              <a:t>s’est</a:t>
            </a:r>
            <a:r>
              <a:rPr lang="fr-FR" dirty="0" smtClean="0"/>
              <a:t> cassé la jambe.</a:t>
            </a:r>
          </a:p>
          <a:p>
            <a:r>
              <a:rPr lang="fr-FR" dirty="0" smtClean="0"/>
              <a:t>Je ne </a:t>
            </a:r>
            <a:r>
              <a:rPr lang="fr-FR" u="sng" dirty="0" err="1" smtClean="0"/>
              <a:t>cé</a:t>
            </a:r>
            <a:r>
              <a:rPr lang="fr-FR" dirty="0" smtClean="0"/>
              <a:t> rien de ce qu’il </a:t>
            </a:r>
            <a:r>
              <a:rPr lang="fr-FR" u="sng" dirty="0" err="1" smtClean="0"/>
              <a:t>cé</a:t>
            </a:r>
            <a:r>
              <a:rPr lang="fr-FR" dirty="0" smtClean="0"/>
              <a:t> passé.</a:t>
            </a:r>
          </a:p>
          <a:p>
            <a:r>
              <a:rPr lang="fr-FR" dirty="0" smtClean="0"/>
              <a:t>Je ne </a:t>
            </a:r>
            <a:r>
              <a:rPr lang="fr-FR" dirty="0" smtClean="0">
                <a:solidFill>
                  <a:srgbClr val="FF0000"/>
                </a:solidFill>
              </a:rPr>
              <a:t>sais</a:t>
            </a:r>
            <a:r>
              <a:rPr lang="fr-FR" dirty="0" smtClean="0"/>
              <a:t> rien de ce qu’il </a:t>
            </a:r>
            <a:r>
              <a:rPr lang="fr-FR" dirty="0" smtClean="0">
                <a:solidFill>
                  <a:srgbClr val="FF0000"/>
                </a:solidFill>
              </a:rPr>
              <a:t>s’est</a:t>
            </a:r>
            <a:r>
              <a:rPr lang="fr-FR" dirty="0" smtClean="0"/>
              <a:t> passé.</a:t>
            </a:r>
          </a:p>
          <a:p>
            <a:r>
              <a:rPr lang="fr-FR" dirty="0" smtClean="0"/>
              <a:t>Si </a:t>
            </a:r>
            <a:r>
              <a:rPr lang="fr-FR" u="sng" dirty="0" err="1" smtClean="0"/>
              <a:t>cé</a:t>
            </a:r>
            <a:r>
              <a:rPr lang="fr-FR" dirty="0" smtClean="0"/>
              <a:t> ainsi, je </a:t>
            </a:r>
            <a:r>
              <a:rPr lang="fr-FR" u="sng" dirty="0" err="1" smtClean="0"/>
              <a:t>cé</a:t>
            </a:r>
            <a:r>
              <a:rPr lang="fr-FR" dirty="0" smtClean="0"/>
              <a:t> ce que je vais faire.</a:t>
            </a:r>
          </a:p>
          <a:p>
            <a:r>
              <a:rPr lang="fr-FR" dirty="0" smtClean="0"/>
              <a:t>Si </a:t>
            </a:r>
            <a:r>
              <a:rPr lang="fr-FR" dirty="0" smtClean="0">
                <a:solidFill>
                  <a:srgbClr val="FF0000"/>
                </a:solidFill>
              </a:rPr>
              <a:t>c’est</a:t>
            </a:r>
            <a:r>
              <a:rPr lang="fr-FR" dirty="0" smtClean="0"/>
              <a:t> ainsi, je </a:t>
            </a:r>
            <a:r>
              <a:rPr lang="fr-FR" dirty="0" smtClean="0">
                <a:solidFill>
                  <a:srgbClr val="FF0000"/>
                </a:solidFill>
              </a:rPr>
              <a:t>sais</a:t>
            </a:r>
            <a:r>
              <a:rPr lang="fr-FR" dirty="0" smtClean="0"/>
              <a:t> ce que je vais faire.</a:t>
            </a:r>
          </a:p>
          <a:p>
            <a:r>
              <a:rPr lang="fr-FR" u="sng" dirty="0" err="1" smtClean="0"/>
              <a:t>Cé</a:t>
            </a:r>
            <a:r>
              <a:rPr lang="fr-FR" dirty="0" smtClean="0"/>
              <a:t> invraisemblable, tout ce qu’il </a:t>
            </a:r>
            <a:r>
              <a:rPr lang="fr-FR" u="sng" dirty="0" err="1" smtClean="0"/>
              <a:t>cé</a:t>
            </a:r>
            <a:r>
              <a:rPr lang="fr-FR" dirty="0" smtClean="0"/>
              <a:t> !</a:t>
            </a:r>
          </a:p>
          <a:p>
            <a:r>
              <a:rPr lang="fr-FR" dirty="0" smtClean="0">
                <a:solidFill>
                  <a:srgbClr val="FF0000"/>
                </a:solidFill>
              </a:rPr>
              <a:t>C’est</a:t>
            </a:r>
            <a:r>
              <a:rPr lang="fr-FR" dirty="0" smtClean="0"/>
              <a:t> invraisemblable, tout ce qu’il </a:t>
            </a:r>
            <a:r>
              <a:rPr lang="fr-FR" dirty="0" smtClean="0">
                <a:solidFill>
                  <a:srgbClr val="FF0000"/>
                </a:solidFill>
              </a:rPr>
              <a:t>sait</a:t>
            </a:r>
            <a:r>
              <a:rPr lang="fr-FR" dirty="0" smtClean="0"/>
              <a:t> !</a:t>
            </a:r>
            <a:endParaRPr lang="fr-FR" dirty="0"/>
          </a:p>
        </p:txBody>
      </p:sp>
    </p:spTree>
    <p:extLst>
      <p:ext uri="{BB962C8B-B14F-4D97-AF65-F5344CB8AC3E}">
        <p14:creationId xmlns:p14="http://schemas.microsoft.com/office/powerpoint/2010/main" val="172801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20688"/>
            <a:ext cx="8229600" cy="564672"/>
          </a:xfrm>
        </p:spPr>
        <p:txBody>
          <a:bodyPr>
            <a:normAutofit fontScale="90000"/>
          </a:bodyPr>
          <a:lstStyle/>
          <a:p>
            <a:r>
              <a:rPr lang="fr-FR" sz="4000" dirty="0"/>
              <a:t>Corrigez s’il y a lieu</a:t>
            </a:r>
          </a:p>
        </p:txBody>
      </p:sp>
      <p:sp>
        <p:nvSpPr>
          <p:cNvPr id="3" name="Espace réservé du contenu 2"/>
          <p:cNvSpPr>
            <a:spLocks noGrp="1"/>
          </p:cNvSpPr>
          <p:nvPr>
            <p:ph idx="1"/>
          </p:nvPr>
        </p:nvSpPr>
        <p:spPr>
          <a:xfrm>
            <a:off x="467544" y="1484784"/>
            <a:ext cx="8229600" cy="4911824"/>
          </a:xfrm>
        </p:spPr>
        <p:txBody>
          <a:bodyPr>
            <a:normAutofit fontScale="92500" lnSpcReduction="10000"/>
          </a:bodyPr>
          <a:lstStyle/>
          <a:p>
            <a:pPr marL="514350" indent="-514350">
              <a:buFont typeface="+mj-lt"/>
              <a:buAutoNum type="arabicPeriod"/>
            </a:pPr>
            <a:r>
              <a:rPr lang="fr-FR" dirty="0"/>
              <a:t>Il te dis que tu peux faire ce que tu veut.</a:t>
            </a:r>
          </a:p>
          <a:p>
            <a:pPr marL="514350" indent="-514350">
              <a:buFont typeface="+mj-lt"/>
              <a:buAutoNum type="arabicPeriod"/>
            </a:pPr>
            <a:r>
              <a:rPr lang="fr-FR" dirty="0"/>
              <a:t>Il balaye la cour, tandis que sa sœur </a:t>
            </a:r>
            <a:r>
              <a:rPr lang="fr-FR" dirty="0" err="1"/>
              <a:t>recout</a:t>
            </a:r>
            <a:r>
              <a:rPr lang="fr-FR" dirty="0"/>
              <a:t> sa robe.</a:t>
            </a:r>
          </a:p>
          <a:p>
            <a:pPr marL="514350" indent="-514350">
              <a:buFont typeface="+mj-lt"/>
              <a:buAutoNum type="arabicPeriod"/>
            </a:pPr>
            <a:r>
              <a:rPr lang="fr-FR" dirty="0"/>
              <a:t>Il se peux que sa femme le </a:t>
            </a:r>
            <a:r>
              <a:rPr lang="fr-FR" dirty="0" err="1"/>
              <a:t>bate</a:t>
            </a:r>
            <a:r>
              <a:rPr lang="fr-FR" dirty="0"/>
              <a:t>. </a:t>
            </a:r>
          </a:p>
          <a:p>
            <a:pPr marL="514350" indent="-514350">
              <a:buFont typeface="+mj-lt"/>
              <a:buAutoNum type="arabicPeriod"/>
            </a:pPr>
            <a:r>
              <a:rPr lang="fr-FR" dirty="0"/>
              <a:t>Son confesseur l’a absout  de toutes ses fautes. </a:t>
            </a:r>
          </a:p>
          <a:p>
            <a:pPr marL="514350" indent="-514350">
              <a:buFont typeface="+mj-lt"/>
              <a:buAutoNum type="arabicPeriod"/>
            </a:pPr>
            <a:r>
              <a:rPr lang="fr-FR" dirty="0"/>
              <a:t>Tu pense que tu peux perdre ton emploie ?</a:t>
            </a:r>
          </a:p>
          <a:p>
            <a:pPr marL="514350" indent="-514350">
              <a:buFont typeface="+mj-lt"/>
              <a:buAutoNum type="arabicPeriod"/>
            </a:pPr>
            <a:r>
              <a:rPr lang="fr-FR" dirty="0"/>
              <a:t> Ton diagnostique s’est trouvé faux.</a:t>
            </a:r>
          </a:p>
          <a:p>
            <a:pPr marL="514350" indent="-514350">
              <a:buFont typeface="+mj-lt"/>
              <a:buAutoNum type="arabicPeriod"/>
            </a:pPr>
            <a:r>
              <a:rPr lang="fr-FR" dirty="0"/>
              <a:t>Nous nous </a:t>
            </a:r>
            <a:r>
              <a:rPr lang="fr-FR" dirty="0" err="1"/>
              <a:t>emploions</a:t>
            </a:r>
            <a:r>
              <a:rPr lang="fr-FR" dirty="0"/>
              <a:t> à résoudre ses problèmes.</a:t>
            </a:r>
          </a:p>
          <a:p>
            <a:pPr marL="514350" indent="-514350">
              <a:buFont typeface="+mj-lt"/>
              <a:buAutoNum type="arabicPeriod"/>
            </a:pPr>
            <a:r>
              <a:rPr lang="fr-FR" dirty="0"/>
              <a:t>Le blessé </a:t>
            </a:r>
            <a:r>
              <a:rPr lang="fr-FR" dirty="0" err="1"/>
              <a:t>geind</a:t>
            </a:r>
            <a:r>
              <a:rPr lang="fr-FR" dirty="0"/>
              <a:t> épouvantablement.</a:t>
            </a:r>
          </a:p>
          <a:p>
            <a:pPr marL="514350" indent="-514350">
              <a:buFont typeface="+mj-lt"/>
              <a:buAutoNum type="arabicPeriod"/>
            </a:pPr>
            <a:r>
              <a:rPr lang="fr-FR" dirty="0"/>
              <a:t>Qu’est-ce que vous </a:t>
            </a:r>
            <a:r>
              <a:rPr lang="fr-FR" dirty="0" err="1"/>
              <a:t>disez</a:t>
            </a:r>
            <a:r>
              <a:rPr lang="fr-FR" dirty="0"/>
              <a:t> ?</a:t>
            </a:r>
          </a:p>
          <a:p>
            <a:pPr marL="514350" indent="-514350">
              <a:buFont typeface="+mj-lt"/>
              <a:buAutoNum type="arabicPeriod"/>
            </a:pPr>
            <a:r>
              <a:rPr lang="fr-FR" dirty="0"/>
              <a:t>Il a expédié un nouvel envoie. </a:t>
            </a:r>
          </a:p>
          <a:p>
            <a:pPr marL="514350" indent="-514350">
              <a:buFont typeface="+mj-lt"/>
              <a:buAutoNum type="arabicPeriod"/>
            </a:pPr>
            <a:r>
              <a:rPr lang="fr-FR" dirty="0"/>
              <a:t>Ce travaille est épuisant; il ne peux pas continuer.</a:t>
            </a:r>
          </a:p>
          <a:p>
            <a:pPr marL="514350" indent="-514350">
              <a:buFont typeface="+mj-lt"/>
              <a:buAutoNum type="arabicPeriod"/>
            </a:pPr>
            <a:r>
              <a:rPr lang="fr-FR" dirty="0"/>
              <a:t>Si tu le bat, il t’en voudra terriblement. </a:t>
            </a:r>
          </a:p>
        </p:txBody>
      </p:sp>
      <p:sp>
        <p:nvSpPr>
          <p:cNvPr id="6" name="ZoneTexte 5"/>
          <p:cNvSpPr txBox="1"/>
          <p:nvPr/>
        </p:nvSpPr>
        <p:spPr>
          <a:xfrm>
            <a:off x="1763688" y="1340768"/>
            <a:ext cx="432048" cy="584775"/>
          </a:xfrm>
          <a:prstGeom prst="rect">
            <a:avLst/>
          </a:prstGeom>
          <a:noFill/>
        </p:spPr>
        <p:txBody>
          <a:bodyPr wrap="square" rtlCol="0">
            <a:spAutoFit/>
          </a:bodyPr>
          <a:lstStyle/>
          <a:p>
            <a:r>
              <a:rPr lang="fr-FR" sz="3200" dirty="0">
                <a:solidFill>
                  <a:srgbClr val="FF0000"/>
                </a:solidFill>
              </a:rPr>
              <a:t>t</a:t>
            </a:r>
          </a:p>
        </p:txBody>
      </p:sp>
      <p:sp>
        <p:nvSpPr>
          <p:cNvPr id="8" name="ZoneTexte 7"/>
          <p:cNvSpPr txBox="1"/>
          <p:nvPr/>
        </p:nvSpPr>
        <p:spPr>
          <a:xfrm>
            <a:off x="5940152" y="1412776"/>
            <a:ext cx="648072" cy="584775"/>
          </a:xfrm>
          <a:prstGeom prst="rect">
            <a:avLst/>
          </a:prstGeom>
          <a:noFill/>
        </p:spPr>
        <p:txBody>
          <a:bodyPr wrap="square" rtlCol="0">
            <a:spAutoFit/>
          </a:bodyPr>
          <a:lstStyle/>
          <a:p>
            <a:r>
              <a:rPr lang="fr-FR" sz="3200" dirty="0">
                <a:solidFill>
                  <a:srgbClr val="FF0000"/>
                </a:solidFill>
              </a:rPr>
              <a:t>x</a:t>
            </a:r>
          </a:p>
        </p:txBody>
      </p:sp>
      <p:sp>
        <p:nvSpPr>
          <p:cNvPr id="29" name="ZoneTexte 28"/>
          <p:cNvSpPr txBox="1"/>
          <p:nvPr/>
        </p:nvSpPr>
        <p:spPr>
          <a:xfrm>
            <a:off x="4716016" y="2132856"/>
            <a:ext cx="936104" cy="584775"/>
          </a:xfrm>
          <a:prstGeom prst="rect">
            <a:avLst/>
          </a:prstGeom>
          <a:noFill/>
        </p:spPr>
        <p:txBody>
          <a:bodyPr wrap="square" rtlCol="0">
            <a:spAutoFit/>
          </a:bodyPr>
          <a:lstStyle/>
          <a:p>
            <a:r>
              <a:rPr lang="fr-FR" sz="3200" dirty="0" err="1">
                <a:solidFill>
                  <a:srgbClr val="FF0000"/>
                </a:solidFill>
              </a:rPr>
              <a:t>tte</a:t>
            </a:r>
            <a:endParaRPr lang="fr-FR" sz="3200" dirty="0">
              <a:solidFill>
                <a:srgbClr val="FF0000"/>
              </a:solidFill>
            </a:endParaRPr>
          </a:p>
        </p:txBody>
      </p:sp>
      <p:sp>
        <p:nvSpPr>
          <p:cNvPr id="30" name="ZoneTexte 29"/>
          <p:cNvSpPr txBox="1"/>
          <p:nvPr/>
        </p:nvSpPr>
        <p:spPr>
          <a:xfrm>
            <a:off x="4139952" y="2636912"/>
            <a:ext cx="720080" cy="523220"/>
          </a:xfrm>
          <a:prstGeom prst="rect">
            <a:avLst/>
          </a:prstGeom>
          <a:noFill/>
        </p:spPr>
        <p:txBody>
          <a:bodyPr wrap="square" rtlCol="0">
            <a:spAutoFit/>
          </a:bodyPr>
          <a:lstStyle/>
          <a:p>
            <a:r>
              <a:rPr lang="fr-FR" sz="2800" dirty="0">
                <a:solidFill>
                  <a:srgbClr val="FF0000"/>
                </a:solidFill>
              </a:rPr>
              <a:t>s</a:t>
            </a:r>
          </a:p>
        </p:txBody>
      </p:sp>
      <p:sp>
        <p:nvSpPr>
          <p:cNvPr id="31" name="ZoneTexte 30"/>
          <p:cNvSpPr txBox="1"/>
          <p:nvPr/>
        </p:nvSpPr>
        <p:spPr>
          <a:xfrm>
            <a:off x="2051720" y="3068960"/>
            <a:ext cx="648072" cy="584775"/>
          </a:xfrm>
          <a:prstGeom prst="rect">
            <a:avLst/>
          </a:prstGeom>
          <a:noFill/>
        </p:spPr>
        <p:txBody>
          <a:bodyPr wrap="square" rtlCol="0">
            <a:spAutoFit/>
          </a:bodyPr>
          <a:lstStyle/>
          <a:p>
            <a:r>
              <a:rPr lang="fr-FR" sz="3200" dirty="0">
                <a:solidFill>
                  <a:srgbClr val="FF0000"/>
                </a:solidFill>
              </a:rPr>
              <a:t>s</a:t>
            </a:r>
          </a:p>
        </p:txBody>
      </p:sp>
      <p:sp>
        <p:nvSpPr>
          <p:cNvPr id="32" name="ZoneTexte 31"/>
          <p:cNvSpPr txBox="1"/>
          <p:nvPr/>
        </p:nvSpPr>
        <p:spPr>
          <a:xfrm>
            <a:off x="2843808" y="3284984"/>
            <a:ext cx="648072" cy="646331"/>
          </a:xfrm>
          <a:prstGeom prst="rect">
            <a:avLst/>
          </a:prstGeom>
          <a:noFill/>
        </p:spPr>
        <p:txBody>
          <a:bodyPr wrap="square" rtlCol="0">
            <a:spAutoFit/>
          </a:bodyPr>
          <a:lstStyle/>
          <a:p>
            <a:r>
              <a:rPr lang="fr-FR" sz="3600" dirty="0">
                <a:solidFill>
                  <a:srgbClr val="FF0000"/>
                </a:solidFill>
              </a:rPr>
              <a:t>c</a:t>
            </a:r>
          </a:p>
        </p:txBody>
      </p:sp>
      <p:sp>
        <p:nvSpPr>
          <p:cNvPr id="33" name="ZoneTexte 32"/>
          <p:cNvSpPr txBox="1"/>
          <p:nvPr/>
        </p:nvSpPr>
        <p:spPr>
          <a:xfrm>
            <a:off x="5364088" y="5445224"/>
            <a:ext cx="576064" cy="584775"/>
          </a:xfrm>
          <a:prstGeom prst="rect">
            <a:avLst/>
          </a:prstGeom>
          <a:noFill/>
        </p:spPr>
        <p:txBody>
          <a:bodyPr wrap="square" rtlCol="0">
            <a:spAutoFit/>
          </a:bodyPr>
          <a:lstStyle/>
          <a:p>
            <a:r>
              <a:rPr lang="fr-FR" sz="3200" dirty="0">
                <a:solidFill>
                  <a:srgbClr val="FF0000"/>
                </a:solidFill>
              </a:rPr>
              <a:t>t</a:t>
            </a:r>
          </a:p>
        </p:txBody>
      </p:sp>
      <p:sp>
        <p:nvSpPr>
          <p:cNvPr id="34" name="ZoneTexte 33"/>
          <p:cNvSpPr txBox="1"/>
          <p:nvPr/>
        </p:nvSpPr>
        <p:spPr>
          <a:xfrm>
            <a:off x="2267744" y="5949280"/>
            <a:ext cx="648072" cy="584775"/>
          </a:xfrm>
          <a:prstGeom prst="rect">
            <a:avLst/>
          </a:prstGeom>
          <a:noFill/>
        </p:spPr>
        <p:txBody>
          <a:bodyPr wrap="square" rtlCol="0">
            <a:spAutoFit/>
          </a:bodyPr>
          <a:lstStyle/>
          <a:p>
            <a:r>
              <a:rPr lang="fr-FR" sz="3200" dirty="0" err="1">
                <a:solidFill>
                  <a:srgbClr val="FF0000"/>
                </a:solidFill>
              </a:rPr>
              <a:t>ts</a:t>
            </a:r>
            <a:endParaRPr lang="fr-FR" sz="3200" dirty="0">
              <a:solidFill>
                <a:srgbClr val="FF0000"/>
              </a:solidFill>
            </a:endParaRPr>
          </a:p>
        </p:txBody>
      </p:sp>
      <p:sp>
        <p:nvSpPr>
          <p:cNvPr id="35" name="ZoneTexte 34"/>
          <p:cNvSpPr txBox="1"/>
          <p:nvPr/>
        </p:nvSpPr>
        <p:spPr>
          <a:xfrm>
            <a:off x="2843808" y="4149080"/>
            <a:ext cx="648072" cy="584775"/>
          </a:xfrm>
          <a:prstGeom prst="rect">
            <a:avLst/>
          </a:prstGeom>
          <a:noFill/>
        </p:spPr>
        <p:txBody>
          <a:bodyPr wrap="square" rtlCol="0">
            <a:spAutoFit/>
          </a:bodyPr>
          <a:lstStyle/>
          <a:p>
            <a:r>
              <a:rPr lang="fr-FR" sz="3200" dirty="0">
                <a:solidFill>
                  <a:srgbClr val="FF0000"/>
                </a:solidFill>
              </a:rPr>
              <a:t>t</a:t>
            </a:r>
          </a:p>
        </p:txBody>
      </p:sp>
      <p:sp>
        <p:nvSpPr>
          <p:cNvPr id="49" name="ZoneTexte 48"/>
          <p:cNvSpPr txBox="1"/>
          <p:nvPr/>
        </p:nvSpPr>
        <p:spPr>
          <a:xfrm>
            <a:off x="6300192" y="1772816"/>
            <a:ext cx="648072" cy="584775"/>
          </a:xfrm>
          <a:prstGeom prst="rect">
            <a:avLst/>
          </a:prstGeom>
          <a:noFill/>
        </p:spPr>
        <p:txBody>
          <a:bodyPr wrap="square" rtlCol="0">
            <a:spAutoFit/>
          </a:bodyPr>
          <a:lstStyle/>
          <a:p>
            <a:r>
              <a:rPr lang="fr-FR" sz="3200" dirty="0">
                <a:solidFill>
                  <a:srgbClr val="FF0000"/>
                </a:solidFill>
              </a:rPr>
              <a:t>d</a:t>
            </a:r>
          </a:p>
        </p:txBody>
      </p:sp>
      <p:sp>
        <p:nvSpPr>
          <p:cNvPr id="52" name="ZoneTexte 51"/>
          <p:cNvSpPr txBox="1"/>
          <p:nvPr/>
        </p:nvSpPr>
        <p:spPr>
          <a:xfrm>
            <a:off x="2051720" y="2204864"/>
            <a:ext cx="504056" cy="584775"/>
          </a:xfrm>
          <a:prstGeom prst="rect">
            <a:avLst/>
          </a:prstGeom>
          <a:noFill/>
        </p:spPr>
        <p:txBody>
          <a:bodyPr wrap="square" rtlCol="0">
            <a:spAutoFit/>
          </a:bodyPr>
          <a:lstStyle/>
          <a:p>
            <a:r>
              <a:rPr lang="fr-FR" sz="3200" dirty="0">
                <a:solidFill>
                  <a:srgbClr val="FF0000"/>
                </a:solidFill>
              </a:rPr>
              <a:t>t</a:t>
            </a:r>
          </a:p>
        </p:txBody>
      </p:sp>
      <p:sp>
        <p:nvSpPr>
          <p:cNvPr id="53" name="ZoneTexte 52"/>
          <p:cNvSpPr txBox="1"/>
          <p:nvPr/>
        </p:nvSpPr>
        <p:spPr>
          <a:xfrm>
            <a:off x="3203848" y="3789040"/>
            <a:ext cx="648072" cy="584775"/>
          </a:xfrm>
          <a:prstGeom prst="rect">
            <a:avLst/>
          </a:prstGeom>
          <a:noFill/>
        </p:spPr>
        <p:txBody>
          <a:bodyPr wrap="square" rtlCol="0">
            <a:spAutoFit/>
          </a:bodyPr>
          <a:lstStyle/>
          <a:p>
            <a:r>
              <a:rPr lang="fr-FR" sz="3200" dirty="0">
                <a:solidFill>
                  <a:srgbClr val="FF0000"/>
                </a:solidFill>
              </a:rPr>
              <a:t>y</a:t>
            </a:r>
          </a:p>
        </p:txBody>
      </p:sp>
      <p:sp>
        <p:nvSpPr>
          <p:cNvPr id="55" name="ZoneTexte 54"/>
          <p:cNvSpPr txBox="1"/>
          <p:nvPr/>
        </p:nvSpPr>
        <p:spPr>
          <a:xfrm>
            <a:off x="3707904" y="4581128"/>
            <a:ext cx="720080" cy="584775"/>
          </a:xfrm>
          <a:prstGeom prst="rect">
            <a:avLst/>
          </a:prstGeom>
          <a:noFill/>
        </p:spPr>
        <p:txBody>
          <a:bodyPr wrap="square" rtlCol="0">
            <a:spAutoFit/>
          </a:bodyPr>
          <a:lstStyle/>
          <a:p>
            <a:r>
              <a:rPr lang="fr-FR" sz="3200" dirty="0">
                <a:solidFill>
                  <a:srgbClr val="FF0000"/>
                </a:solidFill>
              </a:rPr>
              <a:t>tes</a:t>
            </a:r>
          </a:p>
        </p:txBody>
      </p:sp>
      <p:cxnSp>
        <p:nvCxnSpPr>
          <p:cNvPr id="59" name="Connecteur droit 58"/>
          <p:cNvCxnSpPr/>
          <p:nvPr/>
        </p:nvCxnSpPr>
        <p:spPr>
          <a:xfrm>
            <a:off x="6228184" y="3140968"/>
            <a:ext cx="216024" cy="3600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Connecteur droit 59"/>
          <p:cNvCxnSpPr/>
          <p:nvPr/>
        </p:nvCxnSpPr>
        <p:spPr>
          <a:xfrm>
            <a:off x="4644008" y="5157192"/>
            <a:ext cx="216024" cy="3600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Connecteur droit 60"/>
          <p:cNvCxnSpPr/>
          <p:nvPr/>
        </p:nvCxnSpPr>
        <p:spPr>
          <a:xfrm>
            <a:off x="2267744" y="5517232"/>
            <a:ext cx="216024" cy="3600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3997678"/>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 calcmode="lin" valueType="num">
                                      <p:cBhvr>
                                        <p:cTn id="49"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52"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ppt_x"/>
                                          </p:val>
                                        </p:tav>
                                        <p:tav tm="100000">
                                          <p:val>
                                            <p:strVal val="#ppt_x"/>
                                          </p:val>
                                        </p:tav>
                                      </p:tavLst>
                                    </p:anim>
                                    <p:anim calcmode="lin" valueType="num">
                                      <p:cBhvr additive="base">
                                        <p:cTn id="6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3">
                                            <p:txEl>
                                              <p:pRg st="3" end="3"/>
                                            </p:txEl>
                                          </p:spTgt>
                                        </p:tgtEl>
                                        <p:attrNameLst>
                                          <p:attrName>style.visibility</p:attrName>
                                        </p:attrNameLst>
                                      </p:cBhvr>
                                      <p:to>
                                        <p:strVal val="visible"/>
                                      </p:to>
                                    </p:set>
                                    <p:anim calcmode="lin" valueType="num">
                                      <p:cBhvr>
                                        <p:cTn id="73"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76"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
                                            <p:txEl>
                                              <p:pRg st="3" end="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 calcmode="lin" valueType="num">
                                      <p:cBhvr>
                                        <p:cTn id="91"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94"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3">
                                            <p:txEl>
                                              <p:pRg st="4" end="4"/>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ppt_x"/>
                                          </p:val>
                                        </p:tav>
                                        <p:tav tm="100000">
                                          <p:val>
                                            <p:strVal val="#ppt_x"/>
                                          </p:val>
                                        </p:tav>
                                      </p:tavLst>
                                    </p:anim>
                                    <p:anim calcmode="lin" valueType="num">
                                      <p:cBhvr additive="base">
                                        <p:cTn id="10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59"/>
                                        </p:tgtEl>
                                        <p:attrNameLst>
                                          <p:attrName>style.visibility</p:attrName>
                                        </p:attrNameLst>
                                      </p:cBhvr>
                                      <p:to>
                                        <p:strVal val="visible"/>
                                      </p:to>
                                    </p:set>
                                    <p:anim calcmode="lin" valueType="num">
                                      <p:cBhvr additive="base">
                                        <p:cTn id="109" dur="500" fill="hold"/>
                                        <p:tgtEl>
                                          <p:spTgt spid="59"/>
                                        </p:tgtEl>
                                        <p:attrNameLst>
                                          <p:attrName>ppt_x</p:attrName>
                                        </p:attrNameLst>
                                      </p:cBhvr>
                                      <p:tavLst>
                                        <p:tav tm="0">
                                          <p:val>
                                            <p:strVal val="#ppt_x"/>
                                          </p:val>
                                        </p:tav>
                                        <p:tav tm="100000">
                                          <p:val>
                                            <p:strVal val="#ppt_x"/>
                                          </p:val>
                                        </p:tav>
                                      </p:tavLst>
                                    </p:anim>
                                    <p:anim calcmode="lin" valueType="num">
                                      <p:cBhvr additive="base">
                                        <p:cTn id="11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3">
                                            <p:txEl>
                                              <p:pRg st="5" end="5"/>
                                            </p:txEl>
                                          </p:spTgt>
                                        </p:tgtEl>
                                        <p:attrNameLst>
                                          <p:attrName>style.visibility</p:attrName>
                                        </p:attrNameLst>
                                      </p:cBhvr>
                                      <p:to>
                                        <p:strVal val="visible"/>
                                      </p:to>
                                    </p:set>
                                    <p:anim calcmode="lin" valueType="num">
                                      <p:cBhvr>
                                        <p:cTn id="115"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118"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3">
                                            <p:txEl>
                                              <p:pRg st="5" end="5"/>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2"/>
                                        </p:tgtEl>
                                        <p:attrNameLst>
                                          <p:attrName>style.visibility</p:attrName>
                                        </p:attrNameLst>
                                      </p:cBhvr>
                                      <p:to>
                                        <p:strVal val="visible"/>
                                      </p:to>
                                    </p:set>
                                    <p:anim calcmode="lin" valueType="num">
                                      <p:cBhvr additive="base">
                                        <p:cTn id="127" dur="500" fill="hold"/>
                                        <p:tgtEl>
                                          <p:spTgt spid="32"/>
                                        </p:tgtEl>
                                        <p:attrNameLst>
                                          <p:attrName>ppt_x</p:attrName>
                                        </p:attrNameLst>
                                      </p:cBhvr>
                                      <p:tavLst>
                                        <p:tav tm="0">
                                          <p:val>
                                            <p:strVal val="#ppt_x"/>
                                          </p:val>
                                        </p:tav>
                                        <p:tav tm="100000">
                                          <p:val>
                                            <p:strVal val="#ppt_x"/>
                                          </p:val>
                                        </p:tav>
                                      </p:tavLst>
                                    </p:anim>
                                    <p:anim calcmode="lin" valueType="num">
                                      <p:cBhvr additive="base">
                                        <p:cTn id="12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5" presetClass="entr" presetSubtype="0" fill="hold" grpId="0" nodeType="clickEffect">
                                  <p:stCondLst>
                                    <p:cond delay="0"/>
                                  </p:stCondLst>
                                  <p:childTnLst>
                                    <p:set>
                                      <p:cBhvr>
                                        <p:cTn id="132" dur="1" fill="hold">
                                          <p:stCondLst>
                                            <p:cond delay="0"/>
                                          </p:stCondLst>
                                        </p:cTn>
                                        <p:tgtEl>
                                          <p:spTgt spid="3">
                                            <p:txEl>
                                              <p:pRg st="6" end="6"/>
                                            </p:txEl>
                                          </p:spTgt>
                                        </p:tgtEl>
                                        <p:attrNameLst>
                                          <p:attrName>style.visibility</p:attrName>
                                        </p:attrNameLst>
                                      </p:cBhvr>
                                      <p:to>
                                        <p:strVal val="visible"/>
                                      </p:to>
                                    </p:set>
                                    <p:anim calcmode="lin" valueType="num">
                                      <p:cBhvr>
                                        <p:cTn id="133"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134"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135"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136"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137"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138"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139"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140" dur="1000" decel="50000">
                                          <p:stCondLst>
                                            <p:cond delay="0"/>
                                          </p:stCondLst>
                                        </p:cTn>
                                        <p:tgtEl>
                                          <p:spTgt spid="3">
                                            <p:txEl>
                                              <p:pRg st="6" end="6"/>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5" presetClass="entr" presetSubtype="0" fill="hold" grpId="0" nodeType="clickEffect">
                                  <p:stCondLst>
                                    <p:cond delay="0"/>
                                  </p:stCondLst>
                                  <p:childTnLst>
                                    <p:set>
                                      <p:cBhvr>
                                        <p:cTn id="150" dur="1" fill="hold">
                                          <p:stCondLst>
                                            <p:cond delay="0"/>
                                          </p:stCondLst>
                                        </p:cTn>
                                        <p:tgtEl>
                                          <p:spTgt spid="3">
                                            <p:txEl>
                                              <p:pRg st="7" end="7"/>
                                            </p:txEl>
                                          </p:spTgt>
                                        </p:tgtEl>
                                        <p:attrNameLst>
                                          <p:attrName>style.visibility</p:attrName>
                                        </p:attrNameLst>
                                      </p:cBhvr>
                                      <p:to>
                                        <p:strVal val="visible"/>
                                      </p:to>
                                    </p:set>
                                    <p:anim calcmode="lin" valueType="num">
                                      <p:cBhvr>
                                        <p:cTn id="151"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152"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153"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154"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155"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156"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157"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158" dur="1000" decel="50000">
                                          <p:stCondLst>
                                            <p:cond delay="0"/>
                                          </p:stCondLst>
                                        </p:cTn>
                                        <p:tgtEl>
                                          <p:spTgt spid="3">
                                            <p:txEl>
                                              <p:pRg st="7" end="7"/>
                                            </p:txEl>
                                          </p:spTgt>
                                        </p:tgtEl>
                                      </p:cBhvr>
                                    </p:animEffect>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35"/>
                                        </p:tgtEl>
                                        <p:attrNameLst>
                                          <p:attrName>style.visibility</p:attrName>
                                        </p:attrNameLst>
                                      </p:cBhvr>
                                      <p:to>
                                        <p:strVal val="visible"/>
                                      </p:to>
                                    </p:set>
                                    <p:anim calcmode="lin" valueType="num">
                                      <p:cBhvr additive="base">
                                        <p:cTn id="163" dur="500" fill="hold"/>
                                        <p:tgtEl>
                                          <p:spTgt spid="35"/>
                                        </p:tgtEl>
                                        <p:attrNameLst>
                                          <p:attrName>ppt_x</p:attrName>
                                        </p:attrNameLst>
                                      </p:cBhvr>
                                      <p:tavLst>
                                        <p:tav tm="0">
                                          <p:val>
                                            <p:strVal val="#ppt_x"/>
                                          </p:val>
                                        </p:tav>
                                        <p:tav tm="100000">
                                          <p:val>
                                            <p:strVal val="#ppt_x"/>
                                          </p:val>
                                        </p:tav>
                                      </p:tavLst>
                                    </p:anim>
                                    <p:anim calcmode="lin" valueType="num">
                                      <p:cBhvr additive="base">
                                        <p:cTn id="16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5" presetClass="entr" presetSubtype="0" fill="hold" grpId="0" nodeType="clickEffect">
                                  <p:stCondLst>
                                    <p:cond delay="0"/>
                                  </p:stCondLst>
                                  <p:childTnLst>
                                    <p:set>
                                      <p:cBhvr>
                                        <p:cTn id="168" dur="1" fill="hold">
                                          <p:stCondLst>
                                            <p:cond delay="0"/>
                                          </p:stCondLst>
                                        </p:cTn>
                                        <p:tgtEl>
                                          <p:spTgt spid="3">
                                            <p:txEl>
                                              <p:pRg st="8" end="8"/>
                                            </p:txEl>
                                          </p:spTgt>
                                        </p:tgtEl>
                                        <p:attrNameLst>
                                          <p:attrName>style.visibility</p:attrName>
                                        </p:attrNameLst>
                                      </p:cBhvr>
                                      <p:to>
                                        <p:strVal val="visible"/>
                                      </p:to>
                                    </p:set>
                                    <p:anim calcmode="lin" valueType="num">
                                      <p:cBhvr>
                                        <p:cTn id="169" dur="500" decel="50000" fill="hold">
                                          <p:stCondLst>
                                            <p:cond delay="0"/>
                                          </p:stCondLst>
                                        </p:cTn>
                                        <p:tgtEl>
                                          <p:spTgt spid="3">
                                            <p:txEl>
                                              <p:pRg st="8" end="8"/>
                                            </p:txEl>
                                          </p:spTgt>
                                        </p:tgtEl>
                                        <p:attrNameLst>
                                          <p:attrName>style.rotation</p:attrName>
                                        </p:attrNameLst>
                                      </p:cBhvr>
                                      <p:tavLst>
                                        <p:tav tm="0">
                                          <p:val>
                                            <p:fltVal val="-90"/>
                                          </p:val>
                                        </p:tav>
                                        <p:tav tm="100000">
                                          <p:val>
                                            <p:fltVal val="0"/>
                                          </p:val>
                                        </p:tav>
                                      </p:tavLst>
                                    </p:anim>
                                    <p:anim calcmode="lin" valueType="num">
                                      <p:cBhvr>
                                        <p:cTn id="170" dur="500" decel="50000" fill="hold">
                                          <p:stCondLst>
                                            <p:cond delay="0"/>
                                          </p:stCondLst>
                                        </p:cTn>
                                        <p:tgtEl>
                                          <p:spTgt spid="3">
                                            <p:txEl>
                                              <p:pRg st="8" end="8"/>
                                            </p:txEl>
                                          </p:spTgt>
                                        </p:tgtEl>
                                        <p:attrNameLst>
                                          <p:attrName>ppt_w</p:attrName>
                                        </p:attrNameLst>
                                      </p:cBhvr>
                                      <p:tavLst>
                                        <p:tav tm="0">
                                          <p:val>
                                            <p:strVal val="#ppt_w"/>
                                          </p:val>
                                        </p:tav>
                                        <p:tav tm="100000">
                                          <p:val>
                                            <p:strVal val="#ppt_w*.05"/>
                                          </p:val>
                                        </p:tav>
                                      </p:tavLst>
                                    </p:anim>
                                    <p:anim calcmode="lin" valueType="num">
                                      <p:cBhvr>
                                        <p:cTn id="171" dur="500" accel="50000" fill="hold">
                                          <p:stCondLst>
                                            <p:cond delay="500"/>
                                          </p:stCondLst>
                                        </p:cTn>
                                        <p:tgtEl>
                                          <p:spTgt spid="3">
                                            <p:txEl>
                                              <p:pRg st="8" end="8"/>
                                            </p:txEl>
                                          </p:spTgt>
                                        </p:tgtEl>
                                        <p:attrNameLst>
                                          <p:attrName>ppt_w</p:attrName>
                                        </p:attrNameLst>
                                      </p:cBhvr>
                                      <p:tavLst>
                                        <p:tav tm="0">
                                          <p:val>
                                            <p:strVal val="#ppt_w*.05"/>
                                          </p:val>
                                        </p:tav>
                                        <p:tav tm="100000">
                                          <p:val>
                                            <p:strVal val="#ppt_w"/>
                                          </p:val>
                                        </p:tav>
                                      </p:tavLst>
                                    </p:anim>
                                    <p:anim calcmode="lin" valueType="num">
                                      <p:cBhvr>
                                        <p:cTn id="172" dur="1000" fill="hold"/>
                                        <p:tgtEl>
                                          <p:spTgt spid="3">
                                            <p:txEl>
                                              <p:pRg st="8" end="8"/>
                                            </p:txEl>
                                          </p:spTgt>
                                        </p:tgtEl>
                                        <p:attrNameLst>
                                          <p:attrName>ppt_h</p:attrName>
                                        </p:attrNameLst>
                                      </p:cBhvr>
                                      <p:tavLst>
                                        <p:tav tm="0">
                                          <p:val>
                                            <p:strVal val="#ppt_h"/>
                                          </p:val>
                                        </p:tav>
                                        <p:tav tm="100000">
                                          <p:val>
                                            <p:strVal val="#ppt_h"/>
                                          </p:val>
                                        </p:tav>
                                      </p:tavLst>
                                    </p:anim>
                                    <p:anim calcmode="lin" valueType="num">
                                      <p:cBhvr>
                                        <p:cTn id="173" dur="500" decel="50000" fill="hold">
                                          <p:stCondLst>
                                            <p:cond delay="0"/>
                                          </p:stCondLst>
                                        </p:cTn>
                                        <p:tgtEl>
                                          <p:spTgt spid="3">
                                            <p:txEl>
                                              <p:pRg st="8" end="8"/>
                                            </p:txEl>
                                          </p:spTgt>
                                        </p:tgtEl>
                                        <p:attrNameLst>
                                          <p:attrName>ppt_x</p:attrName>
                                        </p:attrNameLst>
                                      </p:cBhvr>
                                      <p:tavLst>
                                        <p:tav tm="0">
                                          <p:val>
                                            <p:strVal val="#ppt_x+.4"/>
                                          </p:val>
                                        </p:tav>
                                        <p:tav tm="100000">
                                          <p:val>
                                            <p:strVal val="#ppt_x"/>
                                          </p:val>
                                        </p:tav>
                                      </p:tavLst>
                                    </p:anim>
                                    <p:anim calcmode="lin" valueType="num">
                                      <p:cBhvr>
                                        <p:cTn id="174" dur="500" decel="50000" fill="hold">
                                          <p:stCondLst>
                                            <p:cond delay="0"/>
                                          </p:stCondLst>
                                        </p:cTn>
                                        <p:tgtEl>
                                          <p:spTgt spid="3">
                                            <p:txEl>
                                              <p:pRg st="8" end="8"/>
                                            </p:txEl>
                                          </p:spTgt>
                                        </p:tgtEl>
                                        <p:attrNameLst>
                                          <p:attrName>ppt_y</p:attrName>
                                        </p:attrNameLst>
                                      </p:cBhvr>
                                      <p:tavLst>
                                        <p:tav tm="0">
                                          <p:val>
                                            <p:strVal val="#ppt_y-.2"/>
                                          </p:val>
                                        </p:tav>
                                        <p:tav tm="100000">
                                          <p:val>
                                            <p:strVal val="#ppt_y+.1"/>
                                          </p:val>
                                        </p:tav>
                                      </p:tavLst>
                                    </p:anim>
                                    <p:anim calcmode="lin" valueType="num">
                                      <p:cBhvr>
                                        <p:cTn id="175" dur="500" accel="50000" fill="hold">
                                          <p:stCondLst>
                                            <p:cond delay="500"/>
                                          </p:stCondLst>
                                        </p:cTn>
                                        <p:tgtEl>
                                          <p:spTgt spid="3">
                                            <p:txEl>
                                              <p:pRg st="8" end="8"/>
                                            </p:txEl>
                                          </p:spTgt>
                                        </p:tgtEl>
                                        <p:attrNameLst>
                                          <p:attrName>ppt_y</p:attrName>
                                        </p:attrNameLst>
                                      </p:cBhvr>
                                      <p:tavLst>
                                        <p:tav tm="0">
                                          <p:val>
                                            <p:strVal val="#ppt_y+.1"/>
                                          </p:val>
                                        </p:tav>
                                        <p:tav tm="100000">
                                          <p:val>
                                            <p:strVal val="#ppt_y"/>
                                          </p:val>
                                        </p:tav>
                                      </p:tavLst>
                                    </p:anim>
                                    <p:animEffect transition="in" filter="fade">
                                      <p:cBhvr>
                                        <p:cTn id="176" dur="1000" decel="50000">
                                          <p:stCondLst>
                                            <p:cond delay="0"/>
                                          </p:stCondLst>
                                        </p:cTn>
                                        <p:tgtEl>
                                          <p:spTgt spid="3">
                                            <p:txEl>
                                              <p:pRg st="8" end="8"/>
                                            </p:txEl>
                                          </p:spTgt>
                                        </p:tgtEl>
                                      </p:cBhvr>
                                    </p:animEffect>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55"/>
                                        </p:tgtEl>
                                        <p:attrNameLst>
                                          <p:attrName>style.visibility</p:attrName>
                                        </p:attrNameLst>
                                      </p:cBhvr>
                                      <p:to>
                                        <p:strVal val="visible"/>
                                      </p:to>
                                    </p:set>
                                    <p:anim calcmode="lin" valueType="num">
                                      <p:cBhvr additive="base">
                                        <p:cTn id="181" dur="500" fill="hold"/>
                                        <p:tgtEl>
                                          <p:spTgt spid="55"/>
                                        </p:tgtEl>
                                        <p:attrNameLst>
                                          <p:attrName>ppt_x</p:attrName>
                                        </p:attrNameLst>
                                      </p:cBhvr>
                                      <p:tavLst>
                                        <p:tav tm="0">
                                          <p:val>
                                            <p:strVal val="#ppt_x"/>
                                          </p:val>
                                        </p:tav>
                                        <p:tav tm="100000">
                                          <p:val>
                                            <p:strVal val="#ppt_x"/>
                                          </p:val>
                                        </p:tav>
                                      </p:tavLst>
                                    </p:anim>
                                    <p:anim calcmode="lin" valueType="num">
                                      <p:cBhvr additive="base">
                                        <p:cTn id="18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5" presetClass="entr" presetSubtype="0" fill="hold" grpId="0" nodeType="clickEffect">
                                  <p:stCondLst>
                                    <p:cond delay="0"/>
                                  </p:stCondLst>
                                  <p:childTnLst>
                                    <p:set>
                                      <p:cBhvr>
                                        <p:cTn id="186" dur="1" fill="hold">
                                          <p:stCondLst>
                                            <p:cond delay="0"/>
                                          </p:stCondLst>
                                        </p:cTn>
                                        <p:tgtEl>
                                          <p:spTgt spid="3">
                                            <p:txEl>
                                              <p:pRg st="9" end="9"/>
                                            </p:txEl>
                                          </p:spTgt>
                                        </p:tgtEl>
                                        <p:attrNameLst>
                                          <p:attrName>style.visibility</p:attrName>
                                        </p:attrNameLst>
                                      </p:cBhvr>
                                      <p:to>
                                        <p:strVal val="visible"/>
                                      </p:to>
                                    </p:set>
                                    <p:anim calcmode="lin" valueType="num">
                                      <p:cBhvr>
                                        <p:cTn id="187" dur="500" decel="50000" fill="hold">
                                          <p:stCondLst>
                                            <p:cond delay="0"/>
                                          </p:stCondLst>
                                        </p:cTn>
                                        <p:tgtEl>
                                          <p:spTgt spid="3">
                                            <p:txEl>
                                              <p:pRg st="9" end="9"/>
                                            </p:txEl>
                                          </p:spTgt>
                                        </p:tgtEl>
                                        <p:attrNameLst>
                                          <p:attrName>style.rotation</p:attrName>
                                        </p:attrNameLst>
                                      </p:cBhvr>
                                      <p:tavLst>
                                        <p:tav tm="0">
                                          <p:val>
                                            <p:fltVal val="-90"/>
                                          </p:val>
                                        </p:tav>
                                        <p:tav tm="100000">
                                          <p:val>
                                            <p:fltVal val="0"/>
                                          </p:val>
                                        </p:tav>
                                      </p:tavLst>
                                    </p:anim>
                                    <p:anim calcmode="lin" valueType="num">
                                      <p:cBhvr>
                                        <p:cTn id="188" dur="500" decel="50000" fill="hold">
                                          <p:stCondLst>
                                            <p:cond delay="0"/>
                                          </p:stCondLst>
                                        </p:cTn>
                                        <p:tgtEl>
                                          <p:spTgt spid="3">
                                            <p:txEl>
                                              <p:pRg st="9" end="9"/>
                                            </p:txEl>
                                          </p:spTgt>
                                        </p:tgtEl>
                                        <p:attrNameLst>
                                          <p:attrName>ppt_w</p:attrName>
                                        </p:attrNameLst>
                                      </p:cBhvr>
                                      <p:tavLst>
                                        <p:tav tm="0">
                                          <p:val>
                                            <p:strVal val="#ppt_w"/>
                                          </p:val>
                                        </p:tav>
                                        <p:tav tm="100000">
                                          <p:val>
                                            <p:strVal val="#ppt_w*.05"/>
                                          </p:val>
                                        </p:tav>
                                      </p:tavLst>
                                    </p:anim>
                                    <p:anim calcmode="lin" valueType="num">
                                      <p:cBhvr>
                                        <p:cTn id="189" dur="500" accel="50000" fill="hold">
                                          <p:stCondLst>
                                            <p:cond delay="500"/>
                                          </p:stCondLst>
                                        </p:cTn>
                                        <p:tgtEl>
                                          <p:spTgt spid="3">
                                            <p:txEl>
                                              <p:pRg st="9" end="9"/>
                                            </p:txEl>
                                          </p:spTgt>
                                        </p:tgtEl>
                                        <p:attrNameLst>
                                          <p:attrName>ppt_w</p:attrName>
                                        </p:attrNameLst>
                                      </p:cBhvr>
                                      <p:tavLst>
                                        <p:tav tm="0">
                                          <p:val>
                                            <p:strVal val="#ppt_w*.05"/>
                                          </p:val>
                                        </p:tav>
                                        <p:tav tm="100000">
                                          <p:val>
                                            <p:strVal val="#ppt_w"/>
                                          </p:val>
                                        </p:tav>
                                      </p:tavLst>
                                    </p:anim>
                                    <p:anim calcmode="lin" valueType="num">
                                      <p:cBhvr>
                                        <p:cTn id="190" dur="10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191" dur="500" decel="50000" fill="hold">
                                          <p:stCondLst>
                                            <p:cond delay="0"/>
                                          </p:stCondLst>
                                        </p:cTn>
                                        <p:tgtEl>
                                          <p:spTgt spid="3">
                                            <p:txEl>
                                              <p:pRg st="9" end="9"/>
                                            </p:txEl>
                                          </p:spTgt>
                                        </p:tgtEl>
                                        <p:attrNameLst>
                                          <p:attrName>ppt_x</p:attrName>
                                        </p:attrNameLst>
                                      </p:cBhvr>
                                      <p:tavLst>
                                        <p:tav tm="0">
                                          <p:val>
                                            <p:strVal val="#ppt_x+.4"/>
                                          </p:val>
                                        </p:tav>
                                        <p:tav tm="100000">
                                          <p:val>
                                            <p:strVal val="#ppt_x"/>
                                          </p:val>
                                        </p:tav>
                                      </p:tavLst>
                                    </p:anim>
                                    <p:anim calcmode="lin" valueType="num">
                                      <p:cBhvr>
                                        <p:cTn id="192" dur="500" decel="50000" fill="hold">
                                          <p:stCondLst>
                                            <p:cond delay="0"/>
                                          </p:stCondLst>
                                        </p:cTn>
                                        <p:tgtEl>
                                          <p:spTgt spid="3">
                                            <p:txEl>
                                              <p:pRg st="9" end="9"/>
                                            </p:txEl>
                                          </p:spTgt>
                                        </p:tgtEl>
                                        <p:attrNameLst>
                                          <p:attrName>ppt_y</p:attrName>
                                        </p:attrNameLst>
                                      </p:cBhvr>
                                      <p:tavLst>
                                        <p:tav tm="0">
                                          <p:val>
                                            <p:strVal val="#ppt_y-.2"/>
                                          </p:val>
                                        </p:tav>
                                        <p:tav tm="100000">
                                          <p:val>
                                            <p:strVal val="#ppt_y+.1"/>
                                          </p:val>
                                        </p:tav>
                                      </p:tavLst>
                                    </p:anim>
                                    <p:anim calcmode="lin" valueType="num">
                                      <p:cBhvr>
                                        <p:cTn id="193" dur="500" accel="50000" fill="hold">
                                          <p:stCondLst>
                                            <p:cond delay="500"/>
                                          </p:stCondLst>
                                        </p:cTn>
                                        <p:tgtEl>
                                          <p:spTgt spid="3">
                                            <p:txEl>
                                              <p:pRg st="9" end="9"/>
                                            </p:txEl>
                                          </p:spTgt>
                                        </p:tgtEl>
                                        <p:attrNameLst>
                                          <p:attrName>ppt_y</p:attrName>
                                        </p:attrNameLst>
                                      </p:cBhvr>
                                      <p:tavLst>
                                        <p:tav tm="0">
                                          <p:val>
                                            <p:strVal val="#ppt_y+.1"/>
                                          </p:val>
                                        </p:tav>
                                        <p:tav tm="100000">
                                          <p:val>
                                            <p:strVal val="#ppt_y"/>
                                          </p:val>
                                        </p:tav>
                                      </p:tavLst>
                                    </p:anim>
                                    <p:animEffect transition="in" filter="fade">
                                      <p:cBhvr>
                                        <p:cTn id="194" dur="1000" decel="50000">
                                          <p:stCondLst>
                                            <p:cond delay="0"/>
                                          </p:stCondLst>
                                        </p:cTn>
                                        <p:tgtEl>
                                          <p:spTgt spid="3">
                                            <p:txEl>
                                              <p:pRg st="9" end="9"/>
                                            </p:txEl>
                                          </p:spTgt>
                                        </p:tgtEl>
                                      </p:cBhvr>
                                    </p:animEffect>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nodeType="clickEffect">
                                  <p:stCondLst>
                                    <p:cond delay="0"/>
                                  </p:stCondLst>
                                  <p:childTnLst>
                                    <p:set>
                                      <p:cBhvr>
                                        <p:cTn id="198" dur="1" fill="hold">
                                          <p:stCondLst>
                                            <p:cond delay="0"/>
                                          </p:stCondLst>
                                        </p:cTn>
                                        <p:tgtEl>
                                          <p:spTgt spid="60"/>
                                        </p:tgtEl>
                                        <p:attrNameLst>
                                          <p:attrName>style.visibility</p:attrName>
                                        </p:attrNameLst>
                                      </p:cBhvr>
                                      <p:to>
                                        <p:strVal val="visible"/>
                                      </p:to>
                                    </p:set>
                                    <p:anim calcmode="lin" valueType="num">
                                      <p:cBhvr additive="base">
                                        <p:cTn id="199" dur="500" fill="hold"/>
                                        <p:tgtEl>
                                          <p:spTgt spid="60"/>
                                        </p:tgtEl>
                                        <p:attrNameLst>
                                          <p:attrName>ppt_x</p:attrName>
                                        </p:attrNameLst>
                                      </p:cBhvr>
                                      <p:tavLst>
                                        <p:tav tm="0">
                                          <p:val>
                                            <p:strVal val="#ppt_x"/>
                                          </p:val>
                                        </p:tav>
                                        <p:tav tm="100000">
                                          <p:val>
                                            <p:strVal val="#ppt_x"/>
                                          </p:val>
                                        </p:tav>
                                      </p:tavLst>
                                    </p:anim>
                                    <p:anim calcmode="lin" valueType="num">
                                      <p:cBhvr additive="base">
                                        <p:cTn id="20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5" presetClass="entr" presetSubtype="0" fill="hold" grpId="0" nodeType="clickEffect">
                                  <p:stCondLst>
                                    <p:cond delay="0"/>
                                  </p:stCondLst>
                                  <p:childTnLst>
                                    <p:set>
                                      <p:cBhvr>
                                        <p:cTn id="204" dur="1" fill="hold">
                                          <p:stCondLst>
                                            <p:cond delay="0"/>
                                          </p:stCondLst>
                                        </p:cTn>
                                        <p:tgtEl>
                                          <p:spTgt spid="3">
                                            <p:txEl>
                                              <p:pRg st="10" end="10"/>
                                            </p:txEl>
                                          </p:spTgt>
                                        </p:tgtEl>
                                        <p:attrNameLst>
                                          <p:attrName>style.visibility</p:attrName>
                                        </p:attrNameLst>
                                      </p:cBhvr>
                                      <p:to>
                                        <p:strVal val="visible"/>
                                      </p:to>
                                    </p:set>
                                    <p:anim calcmode="lin" valueType="num">
                                      <p:cBhvr>
                                        <p:cTn id="205" dur="500" decel="50000" fill="hold">
                                          <p:stCondLst>
                                            <p:cond delay="0"/>
                                          </p:stCondLst>
                                        </p:cTn>
                                        <p:tgtEl>
                                          <p:spTgt spid="3">
                                            <p:txEl>
                                              <p:pRg st="10" end="10"/>
                                            </p:txEl>
                                          </p:spTgt>
                                        </p:tgtEl>
                                        <p:attrNameLst>
                                          <p:attrName>style.rotation</p:attrName>
                                        </p:attrNameLst>
                                      </p:cBhvr>
                                      <p:tavLst>
                                        <p:tav tm="0">
                                          <p:val>
                                            <p:fltVal val="-90"/>
                                          </p:val>
                                        </p:tav>
                                        <p:tav tm="100000">
                                          <p:val>
                                            <p:fltVal val="0"/>
                                          </p:val>
                                        </p:tav>
                                      </p:tavLst>
                                    </p:anim>
                                    <p:anim calcmode="lin" valueType="num">
                                      <p:cBhvr>
                                        <p:cTn id="206" dur="500" decel="50000" fill="hold">
                                          <p:stCondLst>
                                            <p:cond delay="0"/>
                                          </p:stCondLst>
                                        </p:cTn>
                                        <p:tgtEl>
                                          <p:spTgt spid="3">
                                            <p:txEl>
                                              <p:pRg st="10" end="10"/>
                                            </p:txEl>
                                          </p:spTgt>
                                        </p:tgtEl>
                                        <p:attrNameLst>
                                          <p:attrName>ppt_w</p:attrName>
                                        </p:attrNameLst>
                                      </p:cBhvr>
                                      <p:tavLst>
                                        <p:tav tm="0">
                                          <p:val>
                                            <p:strVal val="#ppt_w"/>
                                          </p:val>
                                        </p:tav>
                                        <p:tav tm="100000">
                                          <p:val>
                                            <p:strVal val="#ppt_w*.05"/>
                                          </p:val>
                                        </p:tav>
                                      </p:tavLst>
                                    </p:anim>
                                    <p:anim calcmode="lin" valueType="num">
                                      <p:cBhvr>
                                        <p:cTn id="207" dur="500" accel="50000" fill="hold">
                                          <p:stCondLst>
                                            <p:cond delay="500"/>
                                          </p:stCondLst>
                                        </p:cTn>
                                        <p:tgtEl>
                                          <p:spTgt spid="3">
                                            <p:txEl>
                                              <p:pRg st="10" end="10"/>
                                            </p:txEl>
                                          </p:spTgt>
                                        </p:tgtEl>
                                        <p:attrNameLst>
                                          <p:attrName>ppt_w</p:attrName>
                                        </p:attrNameLst>
                                      </p:cBhvr>
                                      <p:tavLst>
                                        <p:tav tm="0">
                                          <p:val>
                                            <p:strVal val="#ppt_w*.05"/>
                                          </p:val>
                                        </p:tav>
                                        <p:tav tm="100000">
                                          <p:val>
                                            <p:strVal val="#ppt_w"/>
                                          </p:val>
                                        </p:tav>
                                      </p:tavLst>
                                    </p:anim>
                                    <p:anim calcmode="lin" valueType="num">
                                      <p:cBhvr>
                                        <p:cTn id="208" dur="1000" fill="hold"/>
                                        <p:tgtEl>
                                          <p:spTgt spid="3">
                                            <p:txEl>
                                              <p:pRg st="10" end="10"/>
                                            </p:txEl>
                                          </p:spTgt>
                                        </p:tgtEl>
                                        <p:attrNameLst>
                                          <p:attrName>ppt_h</p:attrName>
                                        </p:attrNameLst>
                                      </p:cBhvr>
                                      <p:tavLst>
                                        <p:tav tm="0">
                                          <p:val>
                                            <p:strVal val="#ppt_h"/>
                                          </p:val>
                                        </p:tav>
                                        <p:tav tm="100000">
                                          <p:val>
                                            <p:strVal val="#ppt_h"/>
                                          </p:val>
                                        </p:tav>
                                      </p:tavLst>
                                    </p:anim>
                                    <p:anim calcmode="lin" valueType="num">
                                      <p:cBhvr>
                                        <p:cTn id="209" dur="500" decel="50000" fill="hold">
                                          <p:stCondLst>
                                            <p:cond delay="0"/>
                                          </p:stCondLst>
                                        </p:cTn>
                                        <p:tgtEl>
                                          <p:spTgt spid="3">
                                            <p:txEl>
                                              <p:pRg st="10" end="10"/>
                                            </p:txEl>
                                          </p:spTgt>
                                        </p:tgtEl>
                                        <p:attrNameLst>
                                          <p:attrName>ppt_x</p:attrName>
                                        </p:attrNameLst>
                                      </p:cBhvr>
                                      <p:tavLst>
                                        <p:tav tm="0">
                                          <p:val>
                                            <p:strVal val="#ppt_x+.4"/>
                                          </p:val>
                                        </p:tav>
                                        <p:tav tm="100000">
                                          <p:val>
                                            <p:strVal val="#ppt_x"/>
                                          </p:val>
                                        </p:tav>
                                      </p:tavLst>
                                    </p:anim>
                                    <p:anim calcmode="lin" valueType="num">
                                      <p:cBhvr>
                                        <p:cTn id="210" dur="500" decel="50000" fill="hold">
                                          <p:stCondLst>
                                            <p:cond delay="0"/>
                                          </p:stCondLst>
                                        </p:cTn>
                                        <p:tgtEl>
                                          <p:spTgt spid="3">
                                            <p:txEl>
                                              <p:pRg st="10" end="10"/>
                                            </p:txEl>
                                          </p:spTgt>
                                        </p:tgtEl>
                                        <p:attrNameLst>
                                          <p:attrName>ppt_y</p:attrName>
                                        </p:attrNameLst>
                                      </p:cBhvr>
                                      <p:tavLst>
                                        <p:tav tm="0">
                                          <p:val>
                                            <p:strVal val="#ppt_y-.2"/>
                                          </p:val>
                                        </p:tav>
                                        <p:tav tm="100000">
                                          <p:val>
                                            <p:strVal val="#ppt_y+.1"/>
                                          </p:val>
                                        </p:tav>
                                      </p:tavLst>
                                    </p:anim>
                                    <p:anim calcmode="lin" valueType="num">
                                      <p:cBhvr>
                                        <p:cTn id="211" dur="500" accel="50000" fill="hold">
                                          <p:stCondLst>
                                            <p:cond delay="500"/>
                                          </p:stCondLst>
                                        </p:cTn>
                                        <p:tgtEl>
                                          <p:spTgt spid="3">
                                            <p:txEl>
                                              <p:pRg st="10" end="10"/>
                                            </p:txEl>
                                          </p:spTgt>
                                        </p:tgtEl>
                                        <p:attrNameLst>
                                          <p:attrName>ppt_y</p:attrName>
                                        </p:attrNameLst>
                                      </p:cBhvr>
                                      <p:tavLst>
                                        <p:tav tm="0">
                                          <p:val>
                                            <p:strVal val="#ppt_y+.1"/>
                                          </p:val>
                                        </p:tav>
                                        <p:tav tm="100000">
                                          <p:val>
                                            <p:strVal val="#ppt_y"/>
                                          </p:val>
                                        </p:tav>
                                      </p:tavLst>
                                    </p:anim>
                                    <p:animEffect transition="in" filter="fade">
                                      <p:cBhvr>
                                        <p:cTn id="212" dur="1000" decel="50000">
                                          <p:stCondLst>
                                            <p:cond delay="0"/>
                                          </p:stCondLst>
                                        </p:cTn>
                                        <p:tgtEl>
                                          <p:spTgt spid="3">
                                            <p:txEl>
                                              <p:pRg st="10" end="10"/>
                                            </p:txEl>
                                          </p:spTgt>
                                        </p:tgtEl>
                                      </p:cBhvr>
                                    </p:animEffect>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nodeType="clickEffect">
                                  <p:stCondLst>
                                    <p:cond delay="0"/>
                                  </p:stCondLst>
                                  <p:childTnLst>
                                    <p:set>
                                      <p:cBhvr>
                                        <p:cTn id="216" dur="1" fill="hold">
                                          <p:stCondLst>
                                            <p:cond delay="0"/>
                                          </p:stCondLst>
                                        </p:cTn>
                                        <p:tgtEl>
                                          <p:spTgt spid="61"/>
                                        </p:tgtEl>
                                        <p:attrNameLst>
                                          <p:attrName>style.visibility</p:attrName>
                                        </p:attrNameLst>
                                      </p:cBhvr>
                                      <p:to>
                                        <p:strVal val="visible"/>
                                      </p:to>
                                    </p:set>
                                    <p:anim calcmode="lin" valueType="num">
                                      <p:cBhvr additive="base">
                                        <p:cTn id="217" dur="500" fill="hold"/>
                                        <p:tgtEl>
                                          <p:spTgt spid="61"/>
                                        </p:tgtEl>
                                        <p:attrNameLst>
                                          <p:attrName>ppt_x</p:attrName>
                                        </p:attrNameLst>
                                      </p:cBhvr>
                                      <p:tavLst>
                                        <p:tav tm="0">
                                          <p:val>
                                            <p:strVal val="#ppt_x"/>
                                          </p:val>
                                        </p:tav>
                                        <p:tav tm="100000">
                                          <p:val>
                                            <p:strVal val="#ppt_x"/>
                                          </p:val>
                                        </p:tav>
                                      </p:tavLst>
                                    </p:anim>
                                    <p:anim calcmode="lin" valueType="num">
                                      <p:cBhvr additive="base">
                                        <p:cTn id="21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33"/>
                                        </p:tgtEl>
                                        <p:attrNameLst>
                                          <p:attrName>style.visibility</p:attrName>
                                        </p:attrNameLst>
                                      </p:cBhvr>
                                      <p:to>
                                        <p:strVal val="visible"/>
                                      </p:to>
                                    </p:set>
                                    <p:anim calcmode="lin" valueType="num">
                                      <p:cBhvr additive="base">
                                        <p:cTn id="223" dur="500" fill="hold"/>
                                        <p:tgtEl>
                                          <p:spTgt spid="33"/>
                                        </p:tgtEl>
                                        <p:attrNameLst>
                                          <p:attrName>ppt_x</p:attrName>
                                        </p:attrNameLst>
                                      </p:cBhvr>
                                      <p:tavLst>
                                        <p:tav tm="0">
                                          <p:val>
                                            <p:strVal val="#ppt_x"/>
                                          </p:val>
                                        </p:tav>
                                        <p:tav tm="100000">
                                          <p:val>
                                            <p:strVal val="#ppt_x"/>
                                          </p:val>
                                        </p:tav>
                                      </p:tavLst>
                                    </p:anim>
                                    <p:anim calcmode="lin" valueType="num">
                                      <p:cBhvr additive="base">
                                        <p:cTn id="22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5" presetClass="entr" presetSubtype="0" fill="hold" grpId="0" nodeType="clickEffect">
                                  <p:stCondLst>
                                    <p:cond delay="0"/>
                                  </p:stCondLst>
                                  <p:childTnLst>
                                    <p:set>
                                      <p:cBhvr>
                                        <p:cTn id="228" dur="1" fill="hold">
                                          <p:stCondLst>
                                            <p:cond delay="0"/>
                                          </p:stCondLst>
                                        </p:cTn>
                                        <p:tgtEl>
                                          <p:spTgt spid="3">
                                            <p:txEl>
                                              <p:pRg st="11" end="11"/>
                                            </p:txEl>
                                          </p:spTgt>
                                        </p:tgtEl>
                                        <p:attrNameLst>
                                          <p:attrName>style.visibility</p:attrName>
                                        </p:attrNameLst>
                                      </p:cBhvr>
                                      <p:to>
                                        <p:strVal val="visible"/>
                                      </p:to>
                                    </p:set>
                                    <p:anim calcmode="lin" valueType="num">
                                      <p:cBhvr>
                                        <p:cTn id="229" dur="500" decel="50000" fill="hold">
                                          <p:stCondLst>
                                            <p:cond delay="0"/>
                                          </p:stCondLst>
                                        </p:cTn>
                                        <p:tgtEl>
                                          <p:spTgt spid="3">
                                            <p:txEl>
                                              <p:pRg st="11" end="11"/>
                                            </p:txEl>
                                          </p:spTgt>
                                        </p:tgtEl>
                                        <p:attrNameLst>
                                          <p:attrName>style.rotation</p:attrName>
                                        </p:attrNameLst>
                                      </p:cBhvr>
                                      <p:tavLst>
                                        <p:tav tm="0">
                                          <p:val>
                                            <p:fltVal val="-90"/>
                                          </p:val>
                                        </p:tav>
                                        <p:tav tm="100000">
                                          <p:val>
                                            <p:fltVal val="0"/>
                                          </p:val>
                                        </p:tav>
                                      </p:tavLst>
                                    </p:anim>
                                    <p:anim calcmode="lin" valueType="num">
                                      <p:cBhvr>
                                        <p:cTn id="230" dur="500" decel="50000" fill="hold">
                                          <p:stCondLst>
                                            <p:cond delay="0"/>
                                          </p:stCondLst>
                                        </p:cTn>
                                        <p:tgtEl>
                                          <p:spTgt spid="3">
                                            <p:txEl>
                                              <p:pRg st="11" end="11"/>
                                            </p:txEl>
                                          </p:spTgt>
                                        </p:tgtEl>
                                        <p:attrNameLst>
                                          <p:attrName>ppt_w</p:attrName>
                                        </p:attrNameLst>
                                      </p:cBhvr>
                                      <p:tavLst>
                                        <p:tav tm="0">
                                          <p:val>
                                            <p:strVal val="#ppt_w"/>
                                          </p:val>
                                        </p:tav>
                                        <p:tav tm="100000">
                                          <p:val>
                                            <p:strVal val="#ppt_w*.05"/>
                                          </p:val>
                                        </p:tav>
                                      </p:tavLst>
                                    </p:anim>
                                    <p:anim calcmode="lin" valueType="num">
                                      <p:cBhvr>
                                        <p:cTn id="231" dur="500" accel="50000" fill="hold">
                                          <p:stCondLst>
                                            <p:cond delay="500"/>
                                          </p:stCondLst>
                                        </p:cTn>
                                        <p:tgtEl>
                                          <p:spTgt spid="3">
                                            <p:txEl>
                                              <p:pRg st="11" end="11"/>
                                            </p:txEl>
                                          </p:spTgt>
                                        </p:tgtEl>
                                        <p:attrNameLst>
                                          <p:attrName>ppt_w</p:attrName>
                                        </p:attrNameLst>
                                      </p:cBhvr>
                                      <p:tavLst>
                                        <p:tav tm="0">
                                          <p:val>
                                            <p:strVal val="#ppt_w*.05"/>
                                          </p:val>
                                        </p:tav>
                                        <p:tav tm="100000">
                                          <p:val>
                                            <p:strVal val="#ppt_w"/>
                                          </p:val>
                                        </p:tav>
                                      </p:tavLst>
                                    </p:anim>
                                    <p:anim calcmode="lin" valueType="num">
                                      <p:cBhvr>
                                        <p:cTn id="232" dur="1000" fill="hold"/>
                                        <p:tgtEl>
                                          <p:spTgt spid="3">
                                            <p:txEl>
                                              <p:pRg st="11" end="11"/>
                                            </p:txEl>
                                          </p:spTgt>
                                        </p:tgtEl>
                                        <p:attrNameLst>
                                          <p:attrName>ppt_h</p:attrName>
                                        </p:attrNameLst>
                                      </p:cBhvr>
                                      <p:tavLst>
                                        <p:tav tm="0">
                                          <p:val>
                                            <p:strVal val="#ppt_h"/>
                                          </p:val>
                                        </p:tav>
                                        <p:tav tm="100000">
                                          <p:val>
                                            <p:strVal val="#ppt_h"/>
                                          </p:val>
                                        </p:tav>
                                      </p:tavLst>
                                    </p:anim>
                                    <p:anim calcmode="lin" valueType="num">
                                      <p:cBhvr>
                                        <p:cTn id="233" dur="500" decel="50000" fill="hold">
                                          <p:stCondLst>
                                            <p:cond delay="0"/>
                                          </p:stCondLst>
                                        </p:cTn>
                                        <p:tgtEl>
                                          <p:spTgt spid="3">
                                            <p:txEl>
                                              <p:pRg st="11" end="11"/>
                                            </p:txEl>
                                          </p:spTgt>
                                        </p:tgtEl>
                                        <p:attrNameLst>
                                          <p:attrName>ppt_x</p:attrName>
                                        </p:attrNameLst>
                                      </p:cBhvr>
                                      <p:tavLst>
                                        <p:tav tm="0">
                                          <p:val>
                                            <p:strVal val="#ppt_x+.4"/>
                                          </p:val>
                                        </p:tav>
                                        <p:tav tm="100000">
                                          <p:val>
                                            <p:strVal val="#ppt_x"/>
                                          </p:val>
                                        </p:tav>
                                      </p:tavLst>
                                    </p:anim>
                                    <p:anim calcmode="lin" valueType="num">
                                      <p:cBhvr>
                                        <p:cTn id="234" dur="500" decel="50000" fill="hold">
                                          <p:stCondLst>
                                            <p:cond delay="0"/>
                                          </p:stCondLst>
                                        </p:cTn>
                                        <p:tgtEl>
                                          <p:spTgt spid="3">
                                            <p:txEl>
                                              <p:pRg st="11" end="11"/>
                                            </p:txEl>
                                          </p:spTgt>
                                        </p:tgtEl>
                                        <p:attrNameLst>
                                          <p:attrName>ppt_y</p:attrName>
                                        </p:attrNameLst>
                                      </p:cBhvr>
                                      <p:tavLst>
                                        <p:tav tm="0">
                                          <p:val>
                                            <p:strVal val="#ppt_y-.2"/>
                                          </p:val>
                                        </p:tav>
                                        <p:tav tm="100000">
                                          <p:val>
                                            <p:strVal val="#ppt_y+.1"/>
                                          </p:val>
                                        </p:tav>
                                      </p:tavLst>
                                    </p:anim>
                                    <p:anim calcmode="lin" valueType="num">
                                      <p:cBhvr>
                                        <p:cTn id="235" dur="500" accel="50000" fill="hold">
                                          <p:stCondLst>
                                            <p:cond delay="500"/>
                                          </p:stCondLst>
                                        </p:cTn>
                                        <p:tgtEl>
                                          <p:spTgt spid="3">
                                            <p:txEl>
                                              <p:pRg st="11" end="11"/>
                                            </p:txEl>
                                          </p:spTgt>
                                        </p:tgtEl>
                                        <p:attrNameLst>
                                          <p:attrName>ppt_y</p:attrName>
                                        </p:attrNameLst>
                                      </p:cBhvr>
                                      <p:tavLst>
                                        <p:tav tm="0">
                                          <p:val>
                                            <p:strVal val="#ppt_y+.1"/>
                                          </p:val>
                                        </p:tav>
                                        <p:tav tm="100000">
                                          <p:val>
                                            <p:strVal val="#ppt_y"/>
                                          </p:val>
                                        </p:tav>
                                      </p:tavLst>
                                    </p:anim>
                                    <p:animEffect transition="in" filter="fade">
                                      <p:cBhvr>
                                        <p:cTn id="236" dur="1000" decel="50000">
                                          <p:stCondLst>
                                            <p:cond delay="0"/>
                                          </p:stCondLst>
                                        </p:cTn>
                                        <p:tgtEl>
                                          <p:spTgt spid="3">
                                            <p:txEl>
                                              <p:pRg st="11" end="11"/>
                                            </p:txEl>
                                          </p:spTgt>
                                        </p:tgtEl>
                                      </p:cBhvr>
                                    </p:animEffect>
                                  </p:childTnLst>
                                </p:cTn>
                              </p:par>
                            </p:childTnLst>
                          </p:cTn>
                        </p:par>
                      </p:childTnLst>
                    </p:cTn>
                  </p:par>
                  <p:par>
                    <p:cTn id="237" fill="hold">
                      <p:stCondLst>
                        <p:cond delay="indefinite"/>
                      </p:stCondLst>
                      <p:childTnLst>
                        <p:par>
                          <p:cTn id="238" fill="hold">
                            <p:stCondLst>
                              <p:cond delay="0"/>
                            </p:stCondLst>
                            <p:childTnLst>
                              <p:par>
                                <p:cTn id="239" presetID="2" presetClass="entr" presetSubtype="4" fill="hold" grpId="0" nodeType="clickEffect">
                                  <p:stCondLst>
                                    <p:cond delay="0"/>
                                  </p:stCondLst>
                                  <p:childTnLst>
                                    <p:set>
                                      <p:cBhvr>
                                        <p:cTn id="240" dur="1" fill="hold">
                                          <p:stCondLst>
                                            <p:cond delay="0"/>
                                          </p:stCondLst>
                                        </p:cTn>
                                        <p:tgtEl>
                                          <p:spTgt spid="34"/>
                                        </p:tgtEl>
                                        <p:attrNameLst>
                                          <p:attrName>style.visibility</p:attrName>
                                        </p:attrNameLst>
                                      </p:cBhvr>
                                      <p:to>
                                        <p:strVal val="visible"/>
                                      </p:to>
                                    </p:set>
                                    <p:anim calcmode="lin" valueType="num">
                                      <p:cBhvr additive="base">
                                        <p:cTn id="241" dur="500" fill="hold"/>
                                        <p:tgtEl>
                                          <p:spTgt spid="34"/>
                                        </p:tgtEl>
                                        <p:attrNameLst>
                                          <p:attrName>ppt_x</p:attrName>
                                        </p:attrNameLst>
                                      </p:cBhvr>
                                      <p:tavLst>
                                        <p:tav tm="0">
                                          <p:val>
                                            <p:strVal val="#ppt_x"/>
                                          </p:val>
                                        </p:tav>
                                        <p:tav tm="100000">
                                          <p:val>
                                            <p:strVal val="#ppt_x"/>
                                          </p:val>
                                        </p:tav>
                                      </p:tavLst>
                                    </p:anim>
                                    <p:anim calcmode="lin" valueType="num">
                                      <p:cBhvr additive="base">
                                        <p:cTn id="24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29" grpId="0"/>
      <p:bldP spid="30" grpId="0"/>
      <p:bldP spid="31" grpId="0"/>
      <p:bldP spid="32" grpId="0"/>
      <p:bldP spid="33" grpId="0"/>
      <p:bldP spid="34" grpId="0"/>
      <p:bldP spid="35" grpId="0"/>
      <p:bldP spid="49" grpId="0"/>
      <p:bldP spid="52" grpId="0"/>
      <p:bldP spid="53"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20688"/>
            <a:ext cx="8229600" cy="564672"/>
          </a:xfrm>
        </p:spPr>
        <p:txBody>
          <a:bodyPr>
            <a:normAutofit fontScale="90000"/>
          </a:bodyPr>
          <a:lstStyle/>
          <a:p>
            <a:r>
              <a:rPr lang="fr-FR" sz="4000" dirty="0"/>
              <a:t>Mettez les bonnes terminaisons</a:t>
            </a:r>
          </a:p>
        </p:txBody>
      </p:sp>
      <p:sp>
        <p:nvSpPr>
          <p:cNvPr id="3" name="Espace réservé du contenu 2"/>
          <p:cNvSpPr>
            <a:spLocks noGrp="1"/>
          </p:cNvSpPr>
          <p:nvPr>
            <p:ph idx="1"/>
          </p:nvPr>
        </p:nvSpPr>
        <p:spPr>
          <a:xfrm>
            <a:off x="457200" y="1412776"/>
            <a:ext cx="8229600" cy="4911824"/>
          </a:xfrm>
        </p:spPr>
        <p:txBody>
          <a:bodyPr>
            <a:normAutofit/>
          </a:bodyPr>
          <a:lstStyle/>
          <a:p>
            <a:pPr marL="514350" indent="-514350">
              <a:buFont typeface="+mj-lt"/>
              <a:buAutoNum type="arabicPeriod"/>
            </a:pPr>
            <a:r>
              <a:rPr lang="fr-FR" dirty="0"/>
              <a:t>Tu ne </a:t>
            </a:r>
            <a:r>
              <a:rPr lang="fr-FR" dirty="0" err="1"/>
              <a:t>pouv</a:t>
            </a:r>
            <a:r>
              <a:rPr lang="fr-FR" dirty="0"/>
              <a:t>        pas l’</a:t>
            </a:r>
            <a:r>
              <a:rPr lang="fr-FR" dirty="0" err="1"/>
              <a:t>oblig</a:t>
            </a:r>
            <a:r>
              <a:rPr lang="fr-FR" dirty="0"/>
              <a:t>       à </a:t>
            </a:r>
            <a:r>
              <a:rPr lang="fr-FR" dirty="0" err="1"/>
              <a:t>travaill</a:t>
            </a:r>
            <a:r>
              <a:rPr lang="fr-FR" dirty="0"/>
              <a:t>      ?</a:t>
            </a:r>
          </a:p>
          <a:p>
            <a:pPr marL="514350" indent="-514350">
              <a:buFont typeface="+mj-lt"/>
              <a:buAutoNum type="arabicPeriod"/>
            </a:pPr>
            <a:r>
              <a:rPr lang="fr-FR" dirty="0"/>
              <a:t>Elle </a:t>
            </a:r>
            <a:r>
              <a:rPr lang="fr-FR" dirty="0" err="1"/>
              <a:t>espér</a:t>
            </a:r>
            <a:r>
              <a:rPr lang="fr-FR" dirty="0"/>
              <a:t>        qu’ils av             </a:t>
            </a:r>
            <a:r>
              <a:rPr lang="fr-FR" dirty="0" err="1"/>
              <a:t>réserv</a:t>
            </a:r>
            <a:r>
              <a:rPr lang="fr-FR" dirty="0"/>
              <a:t>    une chambre.</a:t>
            </a:r>
          </a:p>
          <a:p>
            <a:pPr marL="514350" indent="-514350">
              <a:buFont typeface="+mj-lt"/>
              <a:buAutoNum type="arabicPeriod"/>
            </a:pPr>
            <a:r>
              <a:rPr lang="fr-FR" dirty="0"/>
              <a:t>Elle </a:t>
            </a:r>
            <a:r>
              <a:rPr lang="fr-FR" dirty="0" err="1"/>
              <a:t>aur</a:t>
            </a:r>
            <a:r>
              <a:rPr lang="fr-FR" dirty="0"/>
              <a:t>       pu vous </a:t>
            </a:r>
            <a:r>
              <a:rPr lang="fr-FR" dirty="0" err="1"/>
              <a:t>aid</a:t>
            </a:r>
            <a:r>
              <a:rPr lang="fr-FR" dirty="0"/>
              <a:t>     .</a:t>
            </a:r>
          </a:p>
          <a:p>
            <a:pPr marL="514350" indent="-514350">
              <a:buFont typeface="+mj-lt"/>
              <a:buAutoNum type="arabicPeriod"/>
            </a:pPr>
            <a:r>
              <a:rPr lang="fr-FR" dirty="0"/>
              <a:t> Il n’</a:t>
            </a:r>
            <a:r>
              <a:rPr lang="fr-FR" dirty="0" err="1"/>
              <a:t>aur</a:t>
            </a:r>
            <a:r>
              <a:rPr lang="fr-FR" dirty="0"/>
              <a:t>       pas pu se </a:t>
            </a:r>
            <a:r>
              <a:rPr lang="fr-FR" dirty="0" err="1"/>
              <a:t>dépêch</a:t>
            </a:r>
            <a:r>
              <a:rPr lang="fr-FR" dirty="0"/>
              <a:t>      ?</a:t>
            </a:r>
          </a:p>
          <a:p>
            <a:pPr marL="514350" indent="-514350">
              <a:buFont typeface="+mj-lt"/>
              <a:buAutoNum type="arabicPeriod"/>
            </a:pPr>
            <a:r>
              <a:rPr lang="fr-FR" dirty="0"/>
              <a:t>Je ne </a:t>
            </a:r>
            <a:r>
              <a:rPr lang="fr-FR" dirty="0" err="1"/>
              <a:t>pouv</a:t>
            </a:r>
            <a:r>
              <a:rPr lang="fr-FR" dirty="0"/>
              <a:t>        plus entendre </a:t>
            </a:r>
            <a:r>
              <a:rPr lang="fr-FR" dirty="0" err="1"/>
              <a:t>parl</a:t>
            </a:r>
            <a:r>
              <a:rPr lang="fr-FR" dirty="0"/>
              <a:t>      de cet individu.</a:t>
            </a:r>
          </a:p>
          <a:p>
            <a:pPr marL="514350" indent="-514350">
              <a:buFont typeface="+mj-lt"/>
              <a:buAutoNum type="arabicPeriod"/>
            </a:pPr>
            <a:r>
              <a:rPr lang="fr-FR" dirty="0"/>
              <a:t>Au moment où j’</a:t>
            </a:r>
            <a:r>
              <a:rPr lang="fr-FR" dirty="0" err="1"/>
              <a:t>arriv</a:t>
            </a:r>
            <a:r>
              <a:rPr lang="fr-FR" dirty="0"/>
              <a:t>    , il </a:t>
            </a:r>
            <a:r>
              <a:rPr lang="fr-FR" dirty="0" err="1"/>
              <a:t>ét</a:t>
            </a:r>
            <a:r>
              <a:rPr lang="fr-FR" dirty="0"/>
              <a:t>       encore à table.</a:t>
            </a:r>
          </a:p>
          <a:p>
            <a:pPr marL="514350" indent="-514350">
              <a:buFont typeface="+mj-lt"/>
              <a:buAutoNum type="arabicPeriod"/>
            </a:pPr>
            <a:r>
              <a:rPr lang="fr-FR" dirty="0"/>
              <a:t>Tu </a:t>
            </a:r>
            <a:r>
              <a:rPr lang="fr-FR" dirty="0" err="1"/>
              <a:t>devr</a:t>
            </a:r>
            <a:r>
              <a:rPr lang="fr-FR" dirty="0"/>
              <a:t>       lui dire de </a:t>
            </a:r>
            <a:r>
              <a:rPr lang="fr-FR" dirty="0" err="1"/>
              <a:t>mang</a:t>
            </a:r>
            <a:r>
              <a:rPr lang="fr-FR" dirty="0"/>
              <a:t>     plus vite.</a:t>
            </a:r>
          </a:p>
          <a:p>
            <a:pPr marL="514350" indent="-514350">
              <a:buFont typeface="+mj-lt"/>
              <a:buAutoNum type="arabicPeriod"/>
            </a:pPr>
            <a:r>
              <a:rPr lang="fr-FR" dirty="0"/>
              <a:t>Sitôt </a:t>
            </a:r>
            <a:r>
              <a:rPr lang="fr-FR" dirty="0" err="1"/>
              <a:t>arriv</a:t>
            </a:r>
            <a:r>
              <a:rPr lang="fr-FR" dirty="0"/>
              <a:t>   , je </a:t>
            </a:r>
            <a:r>
              <a:rPr lang="fr-FR" dirty="0" err="1"/>
              <a:t>devr</a:t>
            </a:r>
            <a:r>
              <a:rPr lang="fr-FR" dirty="0"/>
              <a:t>        appel      la compagnie.</a:t>
            </a:r>
          </a:p>
          <a:p>
            <a:pPr marL="514350" indent="-514350">
              <a:buFont typeface="+mj-lt"/>
              <a:buAutoNum type="arabicPeriod"/>
            </a:pPr>
            <a:r>
              <a:rPr lang="fr-FR" dirty="0"/>
              <a:t>Av      -vous </a:t>
            </a:r>
            <a:r>
              <a:rPr lang="fr-FR" dirty="0" err="1"/>
              <a:t>gagn</a:t>
            </a:r>
            <a:r>
              <a:rPr lang="fr-FR" dirty="0"/>
              <a:t>    à la loterie ?</a:t>
            </a:r>
          </a:p>
          <a:p>
            <a:pPr marL="514350" indent="-514350">
              <a:buFont typeface="+mj-lt"/>
              <a:buAutoNum type="arabicPeriod"/>
            </a:pPr>
            <a:r>
              <a:rPr lang="fr-FR" dirty="0"/>
              <a:t>Très </a:t>
            </a:r>
            <a:r>
              <a:rPr lang="fr-FR" dirty="0" err="1"/>
              <a:t>étonn</a:t>
            </a:r>
            <a:r>
              <a:rPr lang="fr-FR" dirty="0"/>
              <a:t>      ,  elle ne </a:t>
            </a:r>
            <a:r>
              <a:rPr lang="fr-FR" dirty="0" err="1"/>
              <a:t>sav</a:t>
            </a:r>
            <a:r>
              <a:rPr lang="fr-FR" dirty="0"/>
              <a:t>       pas quoi répondre.</a:t>
            </a:r>
          </a:p>
        </p:txBody>
      </p:sp>
      <p:cxnSp>
        <p:nvCxnSpPr>
          <p:cNvPr id="5" name="Connecteur droit 4"/>
          <p:cNvCxnSpPr/>
          <p:nvPr/>
        </p:nvCxnSpPr>
        <p:spPr>
          <a:xfrm>
            <a:off x="2555776" y="184482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2555776" y="1340768"/>
            <a:ext cx="936104" cy="584775"/>
          </a:xfrm>
          <a:prstGeom prst="rect">
            <a:avLst/>
          </a:prstGeom>
          <a:noFill/>
        </p:spPr>
        <p:txBody>
          <a:bodyPr wrap="square" rtlCol="0">
            <a:spAutoFit/>
          </a:bodyPr>
          <a:lstStyle/>
          <a:p>
            <a:r>
              <a:rPr lang="fr-FR" sz="3200" dirty="0">
                <a:solidFill>
                  <a:srgbClr val="FF0000"/>
                </a:solidFill>
              </a:rPr>
              <a:t>ais</a:t>
            </a:r>
          </a:p>
        </p:txBody>
      </p:sp>
      <p:cxnSp>
        <p:nvCxnSpPr>
          <p:cNvPr id="7" name="Connecteur droit 6"/>
          <p:cNvCxnSpPr/>
          <p:nvPr/>
        </p:nvCxnSpPr>
        <p:spPr>
          <a:xfrm>
            <a:off x="4572000" y="184482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4644008" y="1340768"/>
            <a:ext cx="648072" cy="584775"/>
          </a:xfrm>
          <a:prstGeom prst="rect">
            <a:avLst/>
          </a:prstGeom>
          <a:noFill/>
        </p:spPr>
        <p:txBody>
          <a:bodyPr wrap="square" rtlCol="0">
            <a:spAutoFit/>
          </a:bodyPr>
          <a:lstStyle/>
          <a:p>
            <a:r>
              <a:rPr lang="fr-FR" sz="3200" dirty="0">
                <a:solidFill>
                  <a:srgbClr val="FF0000"/>
                </a:solidFill>
              </a:rPr>
              <a:t>er</a:t>
            </a:r>
          </a:p>
        </p:txBody>
      </p:sp>
      <p:cxnSp>
        <p:nvCxnSpPr>
          <p:cNvPr id="9" name="Connecteur droit 8"/>
          <p:cNvCxnSpPr/>
          <p:nvPr/>
        </p:nvCxnSpPr>
        <p:spPr>
          <a:xfrm>
            <a:off x="2411760" y="234888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4499992" y="234888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6012160" y="234888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a:off x="2051720" y="2852936"/>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4067944" y="2852936"/>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2051720" y="328498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4932040" y="328498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2483768" y="378904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5508104" y="378904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3923928" y="4293096"/>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4932040" y="4293096"/>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2051720" y="472514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788024" y="472514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2339752" y="522920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563888" y="522920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5076056" y="522920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a:off x="1403648" y="5661248"/>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131840" y="5661248"/>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a:off x="2339752" y="616530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4644008" y="616530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ZoneTexte 28"/>
          <p:cNvSpPr txBox="1"/>
          <p:nvPr/>
        </p:nvSpPr>
        <p:spPr>
          <a:xfrm>
            <a:off x="2339752" y="1844824"/>
            <a:ext cx="648072" cy="584775"/>
          </a:xfrm>
          <a:prstGeom prst="rect">
            <a:avLst/>
          </a:prstGeom>
          <a:noFill/>
        </p:spPr>
        <p:txBody>
          <a:bodyPr wrap="square" rtlCol="0">
            <a:spAutoFit/>
          </a:bodyPr>
          <a:lstStyle/>
          <a:p>
            <a:r>
              <a:rPr lang="fr-FR" sz="3200" dirty="0">
                <a:solidFill>
                  <a:srgbClr val="FF0000"/>
                </a:solidFill>
              </a:rPr>
              <a:t>ait</a:t>
            </a:r>
          </a:p>
        </p:txBody>
      </p:sp>
      <p:sp>
        <p:nvSpPr>
          <p:cNvPr id="30" name="ZoneTexte 29"/>
          <p:cNvSpPr txBox="1"/>
          <p:nvPr/>
        </p:nvSpPr>
        <p:spPr>
          <a:xfrm>
            <a:off x="4139952" y="1844825"/>
            <a:ext cx="1296144" cy="584775"/>
          </a:xfrm>
          <a:prstGeom prst="rect">
            <a:avLst/>
          </a:prstGeom>
          <a:noFill/>
        </p:spPr>
        <p:txBody>
          <a:bodyPr wrap="square" rtlCol="0">
            <a:spAutoFit/>
          </a:bodyPr>
          <a:lstStyle/>
          <a:p>
            <a:r>
              <a:rPr lang="fr-FR" sz="3200" dirty="0">
                <a:solidFill>
                  <a:srgbClr val="FF0000"/>
                </a:solidFill>
              </a:rPr>
              <a:t>aient</a:t>
            </a:r>
          </a:p>
        </p:txBody>
      </p:sp>
      <p:sp>
        <p:nvSpPr>
          <p:cNvPr id="31" name="ZoneTexte 30"/>
          <p:cNvSpPr txBox="1"/>
          <p:nvPr/>
        </p:nvSpPr>
        <p:spPr>
          <a:xfrm>
            <a:off x="6084168" y="1844824"/>
            <a:ext cx="432048" cy="584775"/>
          </a:xfrm>
          <a:prstGeom prst="rect">
            <a:avLst/>
          </a:prstGeom>
          <a:noFill/>
        </p:spPr>
        <p:txBody>
          <a:bodyPr wrap="square" rtlCol="0">
            <a:spAutoFit/>
          </a:bodyPr>
          <a:lstStyle/>
          <a:p>
            <a:r>
              <a:rPr lang="fr-FR" sz="3200" dirty="0">
                <a:solidFill>
                  <a:srgbClr val="FF0000"/>
                </a:solidFill>
              </a:rPr>
              <a:t>é</a:t>
            </a:r>
          </a:p>
        </p:txBody>
      </p:sp>
      <p:sp>
        <p:nvSpPr>
          <p:cNvPr id="32" name="ZoneTexte 31"/>
          <p:cNvSpPr txBox="1"/>
          <p:nvPr/>
        </p:nvSpPr>
        <p:spPr>
          <a:xfrm>
            <a:off x="2051720" y="2276872"/>
            <a:ext cx="648072" cy="584775"/>
          </a:xfrm>
          <a:prstGeom prst="rect">
            <a:avLst/>
          </a:prstGeom>
          <a:noFill/>
        </p:spPr>
        <p:txBody>
          <a:bodyPr wrap="square" rtlCol="0">
            <a:spAutoFit/>
          </a:bodyPr>
          <a:lstStyle/>
          <a:p>
            <a:r>
              <a:rPr lang="fr-FR" sz="3200" dirty="0">
                <a:solidFill>
                  <a:srgbClr val="FF0000"/>
                </a:solidFill>
              </a:rPr>
              <a:t>ait</a:t>
            </a:r>
          </a:p>
        </p:txBody>
      </p:sp>
      <p:sp>
        <p:nvSpPr>
          <p:cNvPr id="33" name="ZoneTexte 32"/>
          <p:cNvSpPr txBox="1"/>
          <p:nvPr/>
        </p:nvSpPr>
        <p:spPr>
          <a:xfrm>
            <a:off x="2051720" y="2780928"/>
            <a:ext cx="648072" cy="584775"/>
          </a:xfrm>
          <a:prstGeom prst="rect">
            <a:avLst/>
          </a:prstGeom>
          <a:noFill/>
        </p:spPr>
        <p:txBody>
          <a:bodyPr wrap="square" rtlCol="0">
            <a:spAutoFit/>
          </a:bodyPr>
          <a:lstStyle/>
          <a:p>
            <a:r>
              <a:rPr lang="fr-FR" sz="3200" dirty="0">
                <a:solidFill>
                  <a:srgbClr val="FF0000"/>
                </a:solidFill>
              </a:rPr>
              <a:t>ait</a:t>
            </a:r>
          </a:p>
        </p:txBody>
      </p:sp>
      <p:sp>
        <p:nvSpPr>
          <p:cNvPr id="34" name="ZoneTexte 33"/>
          <p:cNvSpPr txBox="1"/>
          <p:nvPr/>
        </p:nvSpPr>
        <p:spPr>
          <a:xfrm>
            <a:off x="5004048" y="2780928"/>
            <a:ext cx="648072" cy="584775"/>
          </a:xfrm>
          <a:prstGeom prst="rect">
            <a:avLst/>
          </a:prstGeom>
          <a:noFill/>
        </p:spPr>
        <p:txBody>
          <a:bodyPr wrap="square" rtlCol="0">
            <a:spAutoFit/>
          </a:bodyPr>
          <a:lstStyle/>
          <a:p>
            <a:r>
              <a:rPr lang="fr-FR" sz="3200" dirty="0">
                <a:solidFill>
                  <a:srgbClr val="FF0000"/>
                </a:solidFill>
              </a:rPr>
              <a:t>er</a:t>
            </a:r>
          </a:p>
        </p:txBody>
      </p:sp>
      <p:sp>
        <p:nvSpPr>
          <p:cNvPr id="35" name="ZoneTexte 34"/>
          <p:cNvSpPr txBox="1"/>
          <p:nvPr/>
        </p:nvSpPr>
        <p:spPr>
          <a:xfrm>
            <a:off x="4211960" y="2276872"/>
            <a:ext cx="648072" cy="584775"/>
          </a:xfrm>
          <a:prstGeom prst="rect">
            <a:avLst/>
          </a:prstGeom>
          <a:noFill/>
        </p:spPr>
        <p:txBody>
          <a:bodyPr wrap="square" rtlCol="0">
            <a:spAutoFit/>
          </a:bodyPr>
          <a:lstStyle/>
          <a:p>
            <a:r>
              <a:rPr lang="fr-FR" sz="3200" dirty="0">
                <a:solidFill>
                  <a:srgbClr val="FF0000"/>
                </a:solidFill>
              </a:rPr>
              <a:t>er</a:t>
            </a:r>
          </a:p>
        </p:txBody>
      </p:sp>
      <p:sp>
        <p:nvSpPr>
          <p:cNvPr id="36" name="ZoneTexte 35"/>
          <p:cNvSpPr txBox="1"/>
          <p:nvPr/>
        </p:nvSpPr>
        <p:spPr>
          <a:xfrm>
            <a:off x="2411760" y="3284984"/>
            <a:ext cx="936104" cy="584775"/>
          </a:xfrm>
          <a:prstGeom prst="rect">
            <a:avLst/>
          </a:prstGeom>
          <a:noFill/>
        </p:spPr>
        <p:txBody>
          <a:bodyPr wrap="square" rtlCol="0">
            <a:spAutoFit/>
          </a:bodyPr>
          <a:lstStyle/>
          <a:p>
            <a:r>
              <a:rPr lang="fr-FR" sz="3200" dirty="0">
                <a:solidFill>
                  <a:srgbClr val="FF0000"/>
                </a:solidFill>
              </a:rPr>
              <a:t>ais</a:t>
            </a:r>
          </a:p>
        </p:txBody>
      </p:sp>
      <p:sp>
        <p:nvSpPr>
          <p:cNvPr id="37" name="ZoneTexte 36"/>
          <p:cNvSpPr txBox="1"/>
          <p:nvPr/>
        </p:nvSpPr>
        <p:spPr>
          <a:xfrm>
            <a:off x="5652120" y="3212976"/>
            <a:ext cx="648072" cy="584775"/>
          </a:xfrm>
          <a:prstGeom prst="rect">
            <a:avLst/>
          </a:prstGeom>
          <a:noFill/>
        </p:spPr>
        <p:txBody>
          <a:bodyPr wrap="square" rtlCol="0">
            <a:spAutoFit/>
          </a:bodyPr>
          <a:lstStyle/>
          <a:p>
            <a:r>
              <a:rPr lang="fr-FR" sz="3200" dirty="0">
                <a:solidFill>
                  <a:srgbClr val="FF0000"/>
                </a:solidFill>
              </a:rPr>
              <a:t>er</a:t>
            </a:r>
          </a:p>
        </p:txBody>
      </p:sp>
      <p:sp>
        <p:nvSpPr>
          <p:cNvPr id="38" name="ZoneTexte 37"/>
          <p:cNvSpPr txBox="1"/>
          <p:nvPr/>
        </p:nvSpPr>
        <p:spPr>
          <a:xfrm>
            <a:off x="3995936" y="3717032"/>
            <a:ext cx="576064" cy="584775"/>
          </a:xfrm>
          <a:prstGeom prst="rect">
            <a:avLst/>
          </a:prstGeom>
          <a:noFill/>
        </p:spPr>
        <p:txBody>
          <a:bodyPr wrap="square" rtlCol="0">
            <a:spAutoFit/>
          </a:bodyPr>
          <a:lstStyle/>
          <a:p>
            <a:r>
              <a:rPr lang="fr-FR" sz="3200" dirty="0">
                <a:solidFill>
                  <a:srgbClr val="FF0000"/>
                </a:solidFill>
              </a:rPr>
              <a:t>ai</a:t>
            </a:r>
          </a:p>
        </p:txBody>
      </p:sp>
      <p:sp>
        <p:nvSpPr>
          <p:cNvPr id="39" name="ZoneTexte 38"/>
          <p:cNvSpPr txBox="1"/>
          <p:nvPr/>
        </p:nvSpPr>
        <p:spPr>
          <a:xfrm>
            <a:off x="5004048" y="3717032"/>
            <a:ext cx="648072" cy="584775"/>
          </a:xfrm>
          <a:prstGeom prst="rect">
            <a:avLst/>
          </a:prstGeom>
          <a:noFill/>
        </p:spPr>
        <p:txBody>
          <a:bodyPr wrap="square" rtlCol="0">
            <a:spAutoFit/>
          </a:bodyPr>
          <a:lstStyle/>
          <a:p>
            <a:r>
              <a:rPr lang="fr-FR" sz="3200" dirty="0">
                <a:solidFill>
                  <a:srgbClr val="FF0000"/>
                </a:solidFill>
              </a:rPr>
              <a:t>ait</a:t>
            </a:r>
          </a:p>
        </p:txBody>
      </p:sp>
      <p:sp>
        <p:nvSpPr>
          <p:cNvPr id="40" name="ZoneTexte 39"/>
          <p:cNvSpPr txBox="1"/>
          <p:nvPr/>
        </p:nvSpPr>
        <p:spPr>
          <a:xfrm>
            <a:off x="2051720" y="4221088"/>
            <a:ext cx="936104" cy="584775"/>
          </a:xfrm>
          <a:prstGeom prst="rect">
            <a:avLst/>
          </a:prstGeom>
          <a:noFill/>
        </p:spPr>
        <p:txBody>
          <a:bodyPr wrap="square" rtlCol="0">
            <a:spAutoFit/>
          </a:bodyPr>
          <a:lstStyle/>
          <a:p>
            <a:r>
              <a:rPr lang="fr-FR" sz="3200" dirty="0">
                <a:solidFill>
                  <a:srgbClr val="FF0000"/>
                </a:solidFill>
              </a:rPr>
              <a:t>ais</a:t>
            </a:r>
          </a:p>
        </p:txBody>
      </p:sp>
      <p:sp>
        <p:nvSpPr>
          <p:cNvPr id="41" name="ZoneTexte 40"/>
          <p:cNvSpPr txBox="1"/>
          <p:nvPr/>
        </p:nvSpPr>
        <p:spPr>
          <a:xfrm>
            <a:off x="4932040" y="4221088"/>
            <a:ext cx="576064" cy="584775"/>
          </a:xfrm>
          <a:prstGeom prst="rect">
            <a:avLst/>
          </a:prstGeom>
          <a:noFill/>
        </p:spPr>
        <p:txBody>
          <a:bodyPr wrap="square" rtlCol="0">
            <a:spAutoFit/>
          </a:bodyPr>
          <a:lstStyle/>
          <a:p>
            <a:r>
              <a:rPr lang="fr-FR" sz="3200" dirty="0">
                <a:solidFill>
                  <a:srgbClr val="FF0000"/>
                </a:solidFill>
              </a:rPr>
              <a:t>er</a:t>
            </a:r>
          </a:p>
        </p:txBody>
      </p:sp>
      <p:sp>
        <p:nvSpPr>
          <p:cNvPr id="42" name="ZoneTexte 41"/>
          <p:cNvSpPr txBox="1"/>
          <p:nvPr/>
        </p:nvSpPr>
        <p:spPr>
          <a:xfrm>
            <a:off x="2339752" y="4725145"/>
            <a:ext cx="648072" cy="584775"/>
          </a:xfrm>
          <a:prstGeom prst="rect">
            <a:avLst/>
          </a:prstGeom>
          <a:noFill/>
        </p:spPr>
        <p:txBody>
          <a:bodyPr wrap="square" rtlCol="0">
            <a:spAutoFit/>
          </a:bodyPr>
          <a:lstStyle/>
          <a:p>
            <a:r>
              <a:rPr lang="fr-FR" sz="3200" dirty="0">
                <a:solidFill>
                  <a:srgbClr val="FF0000"/>
                </a:solidFill>
              </a:rPr>
              <a:t>é</a:t>
            </a:r>
          </a:p>
        </p:txBody>
      </p:sp>
      <p:sp>
        <p:nvSpPr>
          <p:cNvPr id="43" name="ZoneTexte 42"/>
          <p:cNvSpPr txBox="1"/>
          <p:nvPr/>
        </p:nvSpPr>
        <p:spPr>
          <a:xfrm>
            <a:off x="3707904" y="4725144"/>
            <a:ext cx="936104" cy="584775"/>
          </a:xfrm>
          <a:prstGeom prst="rect">
            <a:avLst/>
          </a:prstGeom>
          <a:noFill/>
        </p:spPr>
        <p:txBody>
          <a:bodyPr wrap="square" rtlCol="0">
            <a:spAutoFit/>
          </a:bodyPr>
          <a:lstStyle/>
          <a:p>
            <a:r>
              <a:rPr lang="fr-FR" sz="3200" dirty="0">
                <a:solidFill>
                  <a:srgbClr val="FF0000"/>
                </a:solidFill>
              </a:rPr>
              <a:t>ai</a:t>
            </a:r>
          </a:p>
        </p:txBody>
      </p:sp>
      <p:sp>
        <p:nvSpPr>
          <p:cNvPr id="44" name="ZoneTexte 43"/>
          <p:cNvSpPr txBox="1"/>
          <p:nvPr/>
        </p:nvSpPr>
        <p:spPr>
          <a:xfrm>
            <a:off x="5148064" y="4653136"/>
            <a:ext cx="648072" cy="584775"/>
          </a:xfrm>
          <a:prstGeom prst="rect">
            <a:avLst/>
          </a:prstGeom>
          <a:noFill/>
        </p:spPr>
        <p:txBody>
          <a:bodyPr wrap="square" rtlCol="0">
            <a:spAutoFit/>
          </a:bodyPr>
          <a:lstStyle/>
          <a:p>
            <a:r>
              <a:rPr lang="fr-FR" sz="3200" dirty="0">
                <a:solidFill>
                  <a:srgbClr val="FF0000"/>
                </a:solidFill>
              </a:rPr>
              <a:t>er</a:t>
            </a:r>
          </a:p>
        </p:txBody>
      </p:sp>
      <p:sp>
        <p:nvSpPr>
          <p:cNvPr id="45" name="ZoneTexte 44"/>
          <p:cNvSpPr txBox="1"/>
          <p:nvPr/>
        </p:nvSpPr>
        <p:spPr>
          <a:xfrm>
            <a:off x="1331640" y="5157192"/>
            <a:ext cx="648072" cy="584775"/>
          </a:xfrm>
          <a:prstGeom prst="rect">
            <a:avLst/>
          </a:prstGeom>
          <a:noFill/>
        </p:spPr>
        <p:txBody>
          <a:bodyPr wrap="square" rtlCol="0">
            <a:spAutoFit/>
          </a:bodyPr>
          <a:lstStyle/>
          <a:p>
            <a:r>
              <a:rPr lang="fr-FR" sz="3200" dirty="0" err="1">
                <a:solidFill>
                  <a:srgbClr val="FF0000"/>
                </a:solidFill>
              </a:rPr>
              <a:t>ez</a:t>
            </a:r>
            <a:endParaRPr lang="fr-FR" sz="3200" dirty="0">
              <a:solidFill>
                <a:srgbClr val="FF0000"/>
              </a:solidFill>
            </a:endParaRPr>
          </a:p>
        </p:txBody>
      </p:sp>
      <p:sp>
        <p:nvSpPr>
          <p:cNvPr id="46" name="ZoneTexte 45"/>
          <p:cNvSpPr txBox="1"/>
          <p:nvPr/>
        </p:nvSpPr>
        <p:spPr>
          <a:xfrm>
            <a:off x="3347864" y="5157192"/>
            <a:ext cx="432048" cy="584775"/>
          </a:xfrm>
          <a:prstGeom prst="rect">
            <a:avLst/>
          </a:prstGeom>
          <a:noFill/>
        </p:spPr>
        <p:txBody>
          <a:bodyPr wrap="square" rtlCol="0">
            <a:spAutoFit/>
          </a:bodyPr>
          <a:lstStyle/>
          <a:p>
            <a:r>
              <a:rPr lang="fr-FR" sz="3200" dirty="0">
                <a:solidFill>
                  <a:srgbClr val="FF0000"/>
                </a:solidFill>
              </a:rPr>
              <a:t>é</a:t>
            </a:r>
          </a:p>
        </p:txBody>
      </p:sp>
      <p:sp>
        <p:nvSpPr>
          <p:cNvPr id="47" name="ZoneTexte 46"/>
          <p:cNvSpPr txBox="1"/>
          <p:nvPr/>
        </p:nvSpPr>
        <p:spPr>
          <a:xfrm>
            <a:off x="2483768" y="5661248"/>
            <a:ext cx="936104" cy="584775"/>
          </a:xfrm>
          <a:prstGeom prst="rect">
            <a:avLst/>
          </a:prstGeom>
          <a:noFill/>
        </p:spPr>
        <p:txBody>
          <a:bodyPr wrap="square" rtlCol="0">
            <a:spAutoFit/>
          </a:bodyPr>
          <a:lstStyle/>
          <a:p>
            <a:r>
              <a:rPr lang="fr-FR" sz="3200" dirty="0" err="1">
                <a:solidFill>
                  <a:srgbClr val="FF0000"/>
                </a:solidFill>
              </a:rPr>
              <a:t>ée</a:t>
            </a:r>
            <a:endParaRPr lang="fr-FR" sz="3200" dirty="0">
              <a:solidFill>
                <a:srgbClr val="FF0000"/>
              </a:solidFill>
            </a:endParaRPr>
          </a:p>
        </p:txBody>
      </p:sp>
      <p:sp>
        <p:nvSpPr>
          <p:cNvPr id="48" name="ZoneTexte 47"/>
          <p:cNvSpPr txBox="1"/>
          <p:nvPr/>
        </p:nvSpPr>
        <p:spPr>
          <a:xfrm>
            <a:off x="4644008" y="5589240"/>
            <a:ext cx="648072" cy="584775"/>
          </a:xfrm>
          <a:prstGeom prst="rect">
            <a:avLst/>
          </a:prstGeom>
          <a:noFill/>
        </p:spPr>
        <p:txBody>
          <a:bodyPr wrap="square" rtlCol="0">
            <a:spAutoFit/>
          </a:bodyPr>
          <a:lstStyle/>
          <a:p>
            <a:r>
              <a:rPr lang="fr-FR" sz="3200" dirty="0">
                <a:solidFill>
                  <a:srgbClr val="FF0000"/>
                </a:solidFill>
              </a:rPr>
              <a:t>ait</a:t>
            </a:r>
          </a:p>
        </p:txBody>
      </p:sp>
      <p:sp>
        <p:nvSpPr>
          <p:cNvPr id="49" name="ZoneTexte 48"/>
          <p:cNvSpPr txBox="1"/>
          <p:nvPr/>
        </p:nvSpPr>
        <p:spPr>
          <a:xfrm>
            <a:off x="6372200" y="1340768"/>
            <a:ext cx="648072" cy="584775"/>
          </a:xfrm>
          <a:prstGeom prst="rect">
            <a:avLst/>
          </a:prstGeom>
          <a:noFill/>
        </p:spPr>
        <p:txBody>
          <a:bodyPr wrap="square" rtlCol="0">
            <a:spAutoFit/>
          </a:bodyPr>
          <a:lstStyle/>
          <a:p>
            <a:r>
              <a:rPr lang="fr-FR" sz="3200" dirty="0">
                <a:solidFill>
                  <a:srgbClr val="FF0000"/>
                </a:solidFill>
              </a:rPr>
              <a:t>er</a:t>
            </a:r>
          </a:p>
        </p:txBody>
      </p:sp>
      <p:cxnSp>
        <p:nvCxnSpPr>
          <p:cNvPr id="50" name="Connecteur droit 49"/>
          <p:cNvCxnSpPr/>
          <p:nvPr/>
        </p:nvCxnSpPr>
        <p:spPr>
          <a:xfrm>
            <a:off x="6444208" y="1844824"/>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503632"/>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grpId="0"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 calcmode="lin" valueType="num">
                                      <p:cBhvr>
                                        <p:cTn id="4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5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ppt_x"/>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3">
                                            <p:txEl>
                                              <p:pRg st="2" end="2"/>
                                            </p:txEl>
                                          </p:spTgt>
                                        </p:tgtEl>
                                        <p:attrNameLst>
                                          <p:attrName>style.visibility</p:attrName>
                                        </p:attrNameLst>
                                      </p:cBhvr>
                                      <p:to>
                                        <p:strVal val="visible"/>
                                      </p:to>
                                    </p:set>
                                    <p:anim calcmode="lin" valueType="num">
                                      <p:cBhvr>
                                        <p:cTn id="73"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76"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
                                            <p:txEl>
                                              <p:pRg st="2" end="2"/>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ppt_x"/>
                                          </p:val>
                                        </p:tav>
                                        <p:tav tm="100000">
                                          <p:val>
                                            <p:strVal val="#ppt_x"/>
                                          </p:val>
                                        </p:tav>
                                      </p:tavLst>
                                    </p:anim>
                                    <p:anim calcmode="lin" valueType="num">
                                      <p:cBhvr additive="base">
                                        <p:cTn id="8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fill="hold"/>
                                        <p:tgtEl>
                                          <p:spTgt spid="35"/>
                                        </p:tgtEl>
                                        <p:attrNameLst>
                                          <p:attrName>ppt_x</p:attrName>
                                        </p:attrNameLst>
                                      </p:cBhvr>
                                      <p:tavLst>
                                        <p:tav tm="0">
                                          <p:val>
                                            <p:strVal val="#ppt_x"/>
                                          </p:val>
                                        </p:tav>
                                        <p:tav tm="100000">
                                          <p:val>
                                            <p:strVal val="#ppt_x"/>
                                          </p:val>
                                        </p:tav>
                                      </p:tavLst>
                                    </p:anim>
                                    <p:anim calcmode="lin" valueType="num">
                                      <p:cBhvr additive="base">
                                        <p:cTn id="9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5" presetClass="entr" presetSubtype="0" fill="hold" grpId="0" nodeType="clickEffect">
                                  <p:stCondLst>
                                    <p:cond delay="0"/>
                                  </p:stCondLst>
                                  <p:childTnLst>
                                    <p:set>
                                      <p:cBhvr>
                                        <p:cTn id="96" dur="1" fill="hold">
                                          <p:stCondLst>
                                            <p:cond delay="0"/>
                                          </p:stCondLst>
                                        </p:cTn>
                                        <p:tgtEl>
                                          <p:spTgt spid="3">
                                            <p:txEl>
                                              <p:pRg st="3" end="3"/>
                                            </p:txEl>
                                          </p:spTgt>
                                        </p:tgtEl>
                                        <p:attrNameLst>
                                          <p:attrName>style.visibility</p:attrName>
                                        </p:attrNameLst>
                                      </p:cBhvr>
                                      <p:to>
                                        <p:strVal val="visible"/>
                                      </p:to>
                                    </p:set>
                                    <p:anim calcmode="lin" valueType="num">
                                      <p:cBhvr>
                                        <p:cTn id="97"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100"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3">
                                            <p:txEl>
                                              <p:pRg st="3" end="3"/>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additive="base">
                                        <p:cTn id="109" dur="500" fill="hold"/>
                                        <p:tgtEl>
                                          <p:spTgt spid="34"/>
                                        </p:tgtEl>
                                        <p:attrNameLst>
                                          <p:attrName>ppt_x</p:attrName>
                                        </p:attrNameLst>
                                      </p:cBhvr>
                                      <p:tavLst>
                                        <p:tav tm="0">
                                          <p:val>
                                            <p:strVal val="#ppt_x"/>
                                          </p:val>
                                        </p:tav>
                                        <p:tav tm="100000">
                                          <p:val>
                                            <p:strVal val="#ppt_x"/>
                                          </p:val>
                                        </p:tav>
                                      </p:tavLst>
                                    </p:anim>
                                    <p:anim calcmode="lin" valueType="num">
                                      <p:cBhvr additive="base">
                                        <p:cTn id="11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grpId="0" nodeType="clickEffect">
                                  <p:stCondLst>
                                    <p:cond delay="0"/>
                                  </p:stCondLst>
                                  <p:childTnLst>
                                    <p:set>
                                      <p:cBhvr>
                                        <p:cTn id="114" dur="1" fill="hold">
                                          <p:stCondLst>
                                            <p:cond delay="0"/>
                                          </p:stCondLst>
                                        </p:cTn>
                                        <p:tgtEl>
                                          <p:spTgt spid="3">
                                            <p:txEl>
                                              <p:pRg st="4" end="4"/>
                                            </p:txEl>
                                          </p:spTgt>
                                        </p:tgtEl>
                                        <p:attrNameLst>
                                          <p:attrName>style.visibility</p:attrName>
                                        </p:attrNameLst>
                                      </p:cBhvr>
                                      <p:to>
                                        <p:strVal val="visible"/>
                                      </p:to>
                                    </p:set>
                                    <p:anim calcmode="lin" valueType="num">
                                      <p:cBhvr>
                                        <p:cTn id="115"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118"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3">
                                            <p:txEl>
                                              <p:pRg st="4" end="4"/>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additive="base">
                                        <p:cTn id="127" dur="500" fill="hold"/>
                                        <p:tgtEl>
                                          <p:spTgt spid="36"/>
                                        </p:tgtEl>
                                        <p:attrNameLst>
                                          <p:attrName>ppt_x</p:attrName>
                                        </p:attrNameLst>
                                      </p:cBhvr>
                                      <p:tavLst>
                                        <p:tav tm="0">
                                          <p:val>
                                            <p:strVal val="#ppt_x"/>
                                          </p:val>
                                        </p:tav>
                                        <p:tav tm="100000">
                                          <p:val>
                                            <p:strVal val="#ppt_x"/>
                                          </p:val>
                                        </p:tav>
                                      </p:tavLst>
                                    </p:anim>
                                    <p:anim calcmode="lin" valueType="num">
                                      <p:cBhvr additive="base">
                                        <p:cTn id="12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7"/>
                                        </p:tgtEl>
                                        <p:attrNameLst>
                                          <p:attrName>style.visibility</p:attrName>
                                        </p:attrNameLst>
                                      </p:cBhvr>
                                      <p:to>
                                        <p:strVal val="visible"/>
                                      </p:to>
                                    </p:set>
                                    <p:anim calcmode="lin" valueType="num">
                                      <p:cBhvr additive="base">
                                        <p:cTn id="133" dur="500" fill="hold"/>
                                        <p:tgtEl>
                                          <p:spTgt spid="37"/>
                                        </p:tgtEl>
                                        <p:attrNameLst>
                                          <p:attrName>ppt_x</p:attrName>
                                        </p:attrNameLst>
                                      </p:cBhvr>
                                      <p:tavLst>
                                        <p:tav tm="0">
                                          <p:val>
                                            <p:strVal val="#ppt_x"/>
                                          </p:val>
                                        </p:tav>
                                        <p:tav tm="100000">
                                          <p:val>
                                            <p:strVal val="#ppt_x"/>
                                          </p:val>
                                        </p:tav>
                                      </p:tavLst>
                                    </p:anim>
                                    <p:anim calcmode="lin" valueType="num">
                                      <p:cBhvr additive="base">
                                        <p:cTn id="13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3">
                                            <p:txEl>
                                              <p:pRg st="5" end="5"/>
                                            </p:txEl>
                                          </p:spTgt>
                                        </p:tgtEl>
                                        <p:attrNameLst>
                                          <p:attrName>style.visibility</p:attrName>
                                        </p:attrNameLst>
                                      </p:cBhvr>
                                      <p:to>
                                        <p:strVal val="visible"/>
                                      </p:to>
                                    </p:set>
                                    <p:anim calcmode="lin" valueType="num">
                                      <p:cBhvr>
                                        <p:cTn id="139"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142"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3">
                                            <p:txEl>
                                              <p:pRg st="5" end="5"/>
                                            </p:txEl>
                                          </p:spTgt>
                                        </p:tgtEl>
                                      </p:cBhvr>
                                    </p:animEffect>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38"/>
                                        </p:tgtEl>
                                        <p:attrNameLst>
                                          <p:attrName>style.visibility</p:attrName>
                                        </p:attrNameLst>
                                      </p:cBhvr>
                                      <p:to>
                                        <p:strVal val="visible"/>
                                      </p:to>
                                    </p:set>
                                    <p:anim calcmode="lin" valueType="num">
                                      <p:cBhvr additive="base">
                                        <p:cTn id="151" dur="500" fill="hold"/>
                                        <p:tgtEl>
                                          <p:spTgt spid="38"/>
                                        </p:tgtEl>
                                        <p:attrNameLst>
                                          <p:attrName>ppt_x</p:attrName>
                                        </p:attrNameLst>
                                      </p:cBhvr>
                                      <p:tavLst>
                                        <p:tav tm="0">
                                          <p:val>
                                            <p:strVal val="#ppt_x"/>
                                          </p:val>
                                        </p:tav>
                                        <p:tav tm="100000">
                                          <p:val>
                                            <p:strVal val="#ppt_x"/>
                                          </p:val>
                                        </p:tav>
                                      </p:tavLst>
                                    </p:anim>
                                    <p:anim calcmode="lin" valueType="num">
                                      <p:cBhvr additive="base">
                                        <p:cTn id="15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39"/>
                                        </p:tgtEl>
                                        <p:attrNameLst>
                                          <p:attrName>style.visibility</p:attrName>
                                        </p:attrNameLst>
                                      </p:cBhvr>
                                      <p:to>
                                        <p:strVal val="visible"/>
                                      </p:to>
                                    </p:set>
                                    <p:anim calcmode="lin" valueType="num">
                                      <p:cBhvr additive="base">
                                        <p:cTn id="157" dur="500" fill="hold"/>
                                        <p:tgtEl>
                                          <p:spTgt spid="39"/>
                                        </p:tgtEl>
                                        <p:attrNameLst>
                                          <p:attrName>ppt_x</p:attrName>
                                        </p:attrNameLst>
                                      </p:cBhvr>
                                      <p:tavLst>
                                        <p:tav tm="0">
                                          <p:val>
                                            <p:strVal val="#ppt_x"/>
                                          </p:val>
                                        </p:tav>
                                        <p:tav tm="100000">
                                          <p:val>
                                            <p:strVal val="#ppt_x"/>
                                          </p:val>
                                        </p:tav>
                                      </p:tavLst>
                                    </p:anim>
                                    <p:anim calcmode="lin" valueType="num">
                                      <p:cBhvr additive="base">
                                        <p:cTn id="15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5" presetClass="entr" presetSubtype="0" fill="hold" grpId="0" nodeType="clickEffect">
                                  <p:stCondLst>
                                    <p:cond delay="0"/>
                                  </p:stCondLst>
                                  <p:childTnLst>
                                    <p:set>
                                      <p:cBhvr>
                                        <p:cTn id="162" dur="1" fill="hold">
                                          <p:stCondLst>
                                            <p:cond delay="0"/>
                                          </p:stCondLst>
                                        </p:cTn>
                                        <p:tgtEl>
                                          <p:spTgt spid="3">
                                            <p:txEl>
                                              <p:pRg st="6" end="6"/>
                                            </p:txEl>
                                          </p:spTgt>
                                        </p:tgtEl>
                                        <p:attrNameLst>
                                          <p:attrName>style.visibility</p:attrName>
                                        </p:attrNameLst>
                                      </p:cBhvr>
                                      <p:to>
                                        <p:strVal val="visible"/>
                                      </p:to>
                                    </p:set>
                                    <p:anim calcmode="lin" valueType="num">
                                      <p:cBhvr>
                                        <p:cTn id="163"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164"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165"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166"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167"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168"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169"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170" dur="1000" decel="50000">
                                          <p:stCondLst>
                                            <p:cond delay="0"/>
                                          </p:stCondLst>
                                        </p:cTn>
                                        <p:tgtEl>
                                          <p:spTgt spid="3">
                                            <p:txEl>
                                              <p:pRg st="6" end="6"/>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40"/>
                                        </p:tgtEl>
                                        <p:attrNameLst>
                                          <p:attrName>style.visibility</p:attrName>
                                        </p:attrNameLst>
                                      </p:cBhvr>
                                      <p:to>
                                        <p:strVal val="visible"/>
                                      </p:to>
                                    </p:set>
                                    <p:anim calcmode="lin" valueType="num">
                                      <p:cBhvr additive="base">
                                        <p:cTn id="175" dur="500" fill="hold"/>
                                        <p:tgtEl>
                                          <p:spTgt spid="40"/>
                                        </p:tgtEl>
                                        <p:attrNameLst>
                                          <p:attrName>ppt_x</p:attrName>
                                        </p:attrNameLst>
                                      </p:cBhvr>
                                      <p:tavLst>
                                        <p:tav tm="0">
                                          <p:val>
                                            <p:strVal val="#ppt_x"/>
                                          </p:val>
                                        </p:tav>
                                        <p:tav tm="100000">
                                          <p:val>
                                            <p:strVal val="#ppt_x"/>
                                          </p:val>
                                        </p:tav>
                                      </p:tavLst>
                                    </p:anim>
                                    <p:anim calcmode="lin" valueType="num">
                                      <p:cBhvr additive="base">
                                        <p:cTn id="17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41"/>
                                        </p:tgtEl>
                                        <p:attrNameLst>
                                          <p:attrName>style.visibility</p:attrName>
                                        </p:attrNameLst>
                                      </p:cBhvr>
                                      <p:to>
                                        <p:strVal val="visible"/>
                                      </p:to>
                                    </p:set>
                                    <p:anim calcmode="lin" valueType="num">
                                      <p:cBhvr additive="base">
                                        <p:cTn id="181" dur="500" fill="hold"/>
                                        <p:tgtEl>
                                          <p:spTgt spid="41"/>
                                        </p:tgtEl>
                                        <p:attrNameLst>
                                          <p:attrName>ppt_x</p:attrName>
                                        </p:attrNameLst>
                                      </p:cBhvr>
                                      <p:tavLst>
                                        <p:tav tm="0">
                                          <p:val>
                                            <p:strVal val="#ppt_x"/>
                                          </p:val>
                                        </p:tav>
                                        <p:tav tm="100000">
                                          <p:val>
                                            <p:strVal val="#ppt_x"/>
                                          </p:val>
                                        </p:tav>
                                      </p:tavLst>
                                    </p:anim>
                                    <p:anim calcmode="lin" valueType="num">
                                      <p:cBhvr additive="base">
                                        <p:cTn id="18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5" presetClass="entr" presetSubtype="0" fill="hold" grpId="0" nodeType="clickEffect">
                                  <p:stCondLst>
                                    <p:cond delay="0"/>
                                  </p:stCondLst>
                                  <p:childTnLst>
                                    <p:set>
                                      <p:cBhvr>
                                        <p:cTn id="186" dur="1" fill="hold">
                                          <p:stCondLst>
                                            <p:cond delay="0"/>
                                          </p:stCondLst>
                                        </p:cTn>
                                        <p:tgtEl>
                                          <p:spTgt spid="3">
                                            <p:txEl>
                                              <p:pRg st="7" end="7"/>
                                            </p:txEl>
                                          </p:spTgt>
                                        </p:tgtEl>
                                        <p:attrNameLst>
                                          <p:attrName>style.visibility</p:attrName>
                                        </p:attrNameLst>
                                      </p:cBhvr>
                                      <p:to>
                                        <p:strVal val="visible"/>
                                      </p:to>
                                    </p:set>
                                    <p:anim calcmode="lin" valueType="num">
                                      <p:cBhvr>
                                        <p:cTn id="187"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188"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189"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190"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191"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192"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193"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194" dur="1000" decel="50000">
                                          <p:stCondLst>
                                            <p:cond delay="0"/>
                                          </p:stCondLst>
                                        </p:cTn>
                                        <p:tgtEl>
                                          <p:spTgt spid="3">
                                            <p:txEl>
                                              <p:pRg st="7" end="7"/>
                                            </p:txEl>
                                          </p:spTgt>
                                        </p:tgtEl>
                                      </p:cBhvr>
                                    </p:animEffect>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42"/>
                                        </p:tgtEl>
                                        <p:attrNameLst>
                                          <p:attrName>style.visibility</p:attrName>
                                        </p:attrNameLst>
                                      </p:cBhvr>
                                      <p:to>
                                        <p:strVal val="visible"/>
                                      </p:to>
                                    </p:set>
                                    <p:anim calcmode="lin" valueType="num">
                                      <p:cBhvr additive="base">
                                        <p:cTn id="199" dur="500" fill="hold"/>
                                        <p:tgtEl>
                                          <p:spTgt spid="42"/>
                                        </p:tgtEl>
                                        <p:attrNameLst>
                                          <p:attrName>ppt_x</p:attrName>
                                        </p:attrNameLst>
                                      </p:cBhvr>
                                      <p:tavLst>
                                        <p:tav tm="0">
                                          <p:val>
                                            <p:strVal val="#ppt_x"/>
                                          </p:val>
                                        </p:tav>
                                        <p:tav tm="100000">
                                          <p:val>
                                            <p:strVal val="#ppt_x"/>
                                          </p:val>
                                        </p:tav>
                                      </p:tavLst>
                                    </p:anim>
                                    <p:anim calcmode="lin" valueType="num">
                                      <p:cBhvr additive="base">
                                        <p:cTn id="20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43"/>
                                        </p:tgtEl>
                                        <p:attrNameLst>
                                          <p:attrName>style.visibility</p:attrName>
                                        </p:attrNameLst>
                                      </p:cBhvr>
                                      <p:to>
                                        <p:strVal val="visible"/>
                                      </p:to>
                                    </p:set>
                                    <p:anim calcmode="lin" valueType="num">
                                      <p:cBhvr additive="base">
                                        <p:cTn id="205" dur="500" fill="hold"/>
                                        <p:tgtEl>
                                          <p:spTgt spid="43"/>
                                        </p:tgtEl>
                                        <p:attrNameLst>
                                          <p:attrName>ppt_x</p:attrName>
                                        </p:attrNameLst>
                                      </p:cBhvr>
                                      <p:tavLst>
                                        <p:tav tm="0">
                                          <p:val>
                                            <p:strVal val="#ppt_x"/>
                                          </p:val>
                                        </p:tav>
                                        <p:tav tm="100000">
                                          <p:val>
                                            <p:strVal val="#ppt_x"/>
                                          </p:val>
                                        </p:tav>
                                      </p:tavLst>
                                    </p:anim>
                                    <p:anim calcmode="lin" valueType="num">
                                      <p:cBhvr additive="base">
                                        <p:cTn id="20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44"/>
                                        </p:tgtEl>
                                        <p:attrNameLst>
                                          <p:attrName>style.visibility</p:attrName>
                                        </p:attrNameLst>
                                      </p:cBhvr>
                                      <p:to>
                                        <p:strVal val="visible"/>
                                      </p:to>
                                    </p:set>
                                    <p:anim calcmode="lin" valueType="num">
                                      <p:cBhvr additive="base">
                                        <p:cTn id="211" dur="500" fill="hold"/>
                                        <p:tgtEl>
                                          <p:spTgt spid="44"/>
                                        </p:tgtEl>
                                        <p:attrNameLst>
                                          <p:attrName>ppt_x</p:attrName>
                                        </p:attrNameLst>
                                      </p:cBhvr>
                                      <p:tavLst>
                                        <p:tav tm="0">
                                          <p:val>
                                            <p:strVal val="#ppt_x"/>
                                          </p:val>
                                        </p:tav>
                                        <p:tav tm="100000">
                                          <p:val>
                                            <p:strVal val="#ppt_x"/>
                                          </p:val>
                                        </p:tav>
                                      </p:tavLst>
                                    </p:anim>
                                    <p:anim calcmode="lin" valueType="num">
                                      <p:cBhvr additive="base">
                                        <p:cTn id="2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5" presetClass="entr" presetSubtype="0" fill="hold" grpId="0" nodeType="clickEffect">
                                  <p:stCondLst>
                                    <p:cond delay="0"/>
                                  </p:stCondLst>
                                  <p:childTnLst>
                                    <p:set>
                                      <p:cBhvr>
                                        <p:cTn id="216" dur="1" fill="hold">
                                          <p:stCondLst>
                                            <p:cond delay="0"/>
                                          </p:stCondLst>
                                        </p:cTn>
                                        <p:tgtEl>
                                          <p:spTgt spid="3">
                                            <p:txEl>
                                              <p:pRg st="8" end="8"/>
                                            </p:txEl>
                                          </p:spTgt>
                                        </p:tgtEl>
                                        <p:attrNameLst>
                                          <p:attrName>style.visibility</p:attrName>
                                        </p:attrNameLst>
                                      </p:cBhvr>
                                      <p:to>
                                        <p:strVal val="visible"/>
                                      </p:to>
                                    </p:set>
                                    <p:anim calcmode="lin" valueType="num">
                                      <p:cBhvr>
                                        <p:cTn id="217" dur="500" decel="50000" fill="hold">
                                          <p:stCondLst>
                                            <p:cond delay="0"/>
                                          </p:stCondLst>
                                        </p:cTn>
                                        <p:tgtEl>
                                          <p:spTgt spid="3">
                                            <p:txEl>
                                              <p:pRg st="8" end="8"/>
                                            </p:txEl>
                                          </p:spTgt>
                                        </p:tgtEl>
                                        <p:attrNameLst>
                                          <p:attrName>style.rotation</p:attrName>
                                        </p:attrNameLst>
                                      </p:cBhvr>
                                      <p:tavLst>
                                        <p:tav tm="0">
                                          <p:val>
                                            <p:fltVal val="-90"/>
                                          </p:val>
                                        </p:tav>
                                        <p:tav tm="100000">
                                          <p:val>
                                            <p:fltVal val="0"/>
                                          </p:val>
                                        </p:tav>
                                      </p:tavLst>
                                    </p:anim>
                                    <p:anim calcmode="lin" valueType="num">
                                      <p:cBhvr>
                                        <p:cTn id="218" dur="500" decel="50000" fill="hold">
                                          <p:stCondLst>
                                            <p:cond delay="0"/>
                                          </p:stCondLst>
                                        </p:cTn>
                                        <p:tgtEl>
                                          <p:spTgt spid="3">
                                            <p:txEl>
                                              <p:pRg st="8" end="8"/>
                                            </p:txEl>
                                          </p:spTgt>
                                        </p:tgtEl>
                                        <p:attrNameLst>
                                          <p:attrName>ppt_w</p:attrName>
                                        </p:attrNameLst>
                                      </p:cBhvr>
                                      <p:tavLst>
                                        <p:tav tm="0">
                                          <p:val>
                                            <p:strVal val="#ppt_w"/>
                                          </p:val>
                                        </p:tav>
                                        <p:tav tm="100000">
                                          <p:val>
                                            <p:strVal val="#ppt_w*.05"/>
                                          </p:val>
                                        </p:tav>
                                      </p:tavLst>
                                    </p:anim>
                                    <p:anim calcmode="lin" valueType="num">
                                      <p:cBhvr>
                                        <p:cTn id="219" dur="500" accel="50000" fill="hold">
                                          <p:stCondLst>
                                            <p:cond delay="500"/>
                                          </p:stCondLst>
                                        </p:cTn>
                                        <p:tgtEl>
                                          <p:spTgt spid="3">
                                            <p:txEl>
                                              <p:pRg st="8" end="8"/>
                                            </p:txEl>
                                          </p:spTgt>
                                        </p:tgtEl>
                                        <p:attrNameLst>
                                          <p:attrName>ppt_w</p:attrName>
                                        </p:attrNameLst>
                                      </p:cBhvr>
                                      <p:tavLst>
                                        <p:tav tm="0">
                                          <p:val>
                                            <p:strVal val="#ppt_w*.05"/>
                                          </p:val>
                                        </p:tav>
                                        <p:tav tm="100000">
                                          <p:val>
                                            <p:strVal val="#ppt_w"/>
                                          </p:val>
                                        </p:tav>
                                      </p:tavLst>
                                    </p:anim>
                                    <p:anim calcmode="lin" valueType="num">
                                      <p:cBhvr>
                                        <p:cTn id="220" dur="1000" fill="hold"/>
                                        <p:tgtEl>
                                          <p:spTgt spid="3">
                                            <p:txEl>
                                              <p:pRg st="8" end="8"/>
                                            </p:txEl>
                                          </p:spTgt>
                                        </p:tgtEl>
                                        <p:attrNameLst>
                                          <p:attrName>ppt_h</p:attrName>
                                        </p:attrNameLst>
                                      </p:cBhvr>
                                      <p:tavLst>
                                        <p:tav tm="0">
                                          <p:val>
                                            <p:strVal val="#ppt_h"/>
                                          </p:val>
                                        </p:tav>
                                        <p:tav tm="100000">
                                          <p:val>
                                            <p:strVal val="#ppt_h"/>
                                          </p:val>
                                        </p:tav>
                                      </p:tavLst>
                                    </p:anim>
                                    <p:anim calcmode="lin" valueType="num">
                                      <p:cBhvr>
                                        <p:cTn id="221" dur="500" decel="50000" fill="hold">
                                          <p:stCondLst>
                                            <p:cond delay="0"/>
                                          </p:stCondLst>
                                        </p:cTn>
                                        <p:tgtEl>
                                          <p:spTgt spid="3">
                                            <p:txEl>
                                              <p:pRg st="8" end="8"/>
                                            </p:txEl>
                                          </p:spTgt>
                                        </p:tgtEl>
                                        <p:attrNameLst>
                                          <p:attrName>ppt_x</p:attrName>
                                        </p:attrNameLst>
                                      </p:cBhvr>
                                      <p:tavLst>
                                        <p:tav tm="0">
                                          <p:val>
                                            <p:strVal val="#ppt_x+.4"/>
                                          </p:val>
                                        </p:tav>
                                        <p:tav tm="100000">
                                          <p:val>
                                            <p:strVal val="#ppt_x"/>
                                          </p:val>
                                        </p:tav>
                                      </p:tavLst>
                                    </p:anim>
                                    <p:anim calcmode="lin" valueType="num">
                                      <p:cBhvr>
                                        <p:cTn id="222" dur="500" decel="50000" fill="hold">
                                          <p:stCondLst>
                                            <p:cond delay="0"/>
                                          </p:stCondLst>
                                        </p:cTn>
                                        <p:tgtEl>
                                          <p:spTgt spid="3">
                                            <p:txEl>
                                              <p:pRg st="8" end="8"/>
                                            </p:txEl>
                                          </p:spTgt>
                                        </p:tgtEl>
                                        <p:attrNameLst>
                                          <p:attrName>ppt_y</p:attrName>
                                        </p:attrNameLst>
                                      </p:cBhvr>
                                      <p:tavLst>
                                        <p:tav tm="0">
                                          <p:val>
                                            <p:strVal val="#ppt_y-.2"/>
                                          </p:val>
                                        </p:tav>
                                        <p:tav tm="100000">
                                          <p:val>
                                            <p:strVal val="#ppt_y+.1"/>
                                          </p:val>
                                        </p:tav>
                                      </p:tavLst>
                                    </p:anim>
                                    <p:anim calcmode="lin" valueType="num">
                                      <p:cBhvr>
                                        <p:cTn id="223" dur="500" accel="50000" fill="hold">
                                          <p:stCondLst>
                                            <p:cond delay="500"/>
                                          </p:stCondLst>
                                        </p:cTn>
                                        <p:tgtEl>
                                          <p:spTgt spid="3">
                                            <p:txEl>
                                              <p:pRg st="8" end="8"/>
                                            </p:txEl>
                                          </p:spTgt>
                                        </p:tgtEl>
                                        <p:attrNameLst>
                                          <p:attrName>ppt_y</p:attrName>
                                        </p:attrNameLst>
                                      </p:cBhvr>
                                      <p:tavLst>
                                        <p:tav tm="0">
                                          <p:val>
                                            <p:strVal val="#ppt_y+.1"/>
                                          </p:val>
                                        </p:tav>
                                        <p:tav tm="100000">
                                          <p:val>
                                            <p:strVal val="#ppt_y"/>
                                          </p:val>
                                        </p:tav>
                                      </p:tavLst>
                                    </p:anim>
                                    <p:animEffect transition="in" filter="fade">
                                      <p:cBhvr>
                                        <p:cTn id="224" dur="1000" decel="50000">
                                          <p:stCondLst>
                                            <p:cond delay="0"/>
                                          </p:stCondLst>
                                        </p:cTn>
                                        <p:tgtEl>
                                          <p:spTgt spid="3">
                                            <p:txEl>
                                              <p:pRg st="8" end="8"/>
                                            </p:txEl>
                                          </p:spTgt>
                                        </p:tgtEl>
                                      </p:cBhvr>
                                    </p:animEffect>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grpId="0" nodeType="clickEffect">
                                  <p:stCondLst>
                                    <p:cond delay="0"/>
                                  </p:stCondLst>
                                  <p:childTnLst>
                                    <p:set>
                                      <p:cBhvr>
                                        <p:cTn id="228" dur="1" fill="hold">
                                          <p:stCondLst>
                                            <p:cond delay="0"/>
                                          </p:stCondLst>
                                        </p:cTn>
                                        <p:tgtEl>
                                          <p:spTgt spid="45"/>
                                        </p:tgtEl>
                                        <p:attrNameLst>
                                          <p:attrName>style.visibility</p:attrName>
                                        </p:attrNameLst>
                                      </p:cBhvr>
                                      <p:to>
                                        <p:strVal val="visible"/>
                                      </p:to>
                                    </p:set>
                                    <p:anim calcmode="lin" valueType="num">
                                      <p:cBhvr additive="base">
                                        <p:cTn id="229" dur="500" fill="hold"/>
                                        <p:tgtEl>
                                          <p:spTgt spid="45"/>
                                        </p:tgtEl>
                                        <p:attrNameLst>
                                          <p:attrName>ppt_x</p:attrName>
                                        </p:attrNameLst>
                                      </p:cBhvr>
                                      <p:tavLst>
                                        <p:tav tm="0">
                                          <p:val>
                                            <p:strVal val="#ppt_x"/>
                                          </p:val>
                                        </p:tav>
                                        <p:tav tm="100000">
                                          <p:val>
                                            <p:strVal val="#ppt_x"/>
                                          </p:val>
                                        </p:tav>
                                      </p:tavLst>
                                    </p:anim>
                                    <p:anim calcmode="lin" valueType="num">
                                      <p:cBhvr additive="base">
                                        <p:cTn id="23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46"/>
                                        </p:tgtEl>
                                        <p:attrNameLst>
                                          <p:attrName>style.visibility</p:attrName>
                                        </p:attrNameLst>
                                      </p:cBhvr>
                                      <p:to>
                                        <p:strVal val="visible"/>
                                      </p:to>
                                    </p:set>
                                    <p:anim calcmode="lin" valueType="num">
                                      <p:cBhvr additive="base">
                                        <p:cTn id="235" dur="500" fill="hold"/>
                                        <p:tgtEl>
                                          <p:spTgt spid="46"/>
                                        </p:tgtEl>
                                        <p:attrNameLst>
                                          <p:attrName>ppt_x</p:attrName>
                                        </p:attrNameLst>
                                      </p:cBhvr>
                                      <p:tavLst>
                                        <p:tav tm="0">
                                          <p:val>
                                            <p:strVal val="#ppt_x"/>
                                          </p:val>
                                        </p:tav>
                                        <p:tav tm="100000">
                                          <p:val>
                                            <p:strVal val="#ppt_x"/>
                                          </p:val>
                                        </p:tav>
                                      </p:tavLst>
                                    </p:anim>
                                    <p:anim calcmode="lin" valueType="num">
                                      <p:cBhvr additive="base">
                                        <p:cTn id="23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5" presetClass="entr" presetSubtype="0" fill="hold" grpId="0" nodeType="clickEffect">
                                  <p:stCondLst>
                                    <p:cond delay="0"/>
                                  </p:stCondLst>
                                  <p:childTnLst>
                                    <p:set>
                                      <p:cBhvr>
                                        <p:cTn id="240" dur="1" fill="hold">
                                          <p:stCondLst>
                                            <p:cond delay="0"/>
                                          </p:stCondLst>
                                        </p:cTn>
                                        <p:tgtEl>
                                          <p:spTgt spid="3">
                                            <p:txEl>
                                              <p:pRg st="9" end="9"/>
                                            </p:txEl>
                                          </p:spTgt>
                                        </p:tgtEl>
                                        <p:attrNameLst>
                                          <p:attrName>style.visibility</p:attrName>
                                        </p:attrNameLst>
                                      </p:cBhvr>
                                      <p:to>
                                        <p:strVal val="visible"/>
                                      </p:to>
                                    </p:set>
                                    <p:anim calcmode="lin" valueType="num">
                                      <p:cBhvr>
                                        <p:cTn id="241" dur="500" decel="50000" fill="hold">
                                          <p:stCondLst>
                                            <p:cond delay="0"/>
                                          </p:stCondLst>
                                        </p:cTn>
                                        <p:tgtEl>
                                          <p:spTgt spid="3">
                                            <p:txEl>
                                              <p:pRg st="9" end="9"/>
                                            </p:txEl>
                                          </p:spTgt>
                                        </p:tgtEl>
                                        <p:attrNameLst>
                                          <p:attrName>style.rotation</p:attrName>
                                        </p:attrNameLst>
                                      </p:cBhvr>
                                      <p:tavLst>
                                        <p:tav tm="0">
                                          <p:val>
                                            <p:fltVal val="-90"/>
                                          </p:val>
                                        </p:tav>
                                        <p:tav tm="100000">
                                          <p:val>
                                            <p:fltVal val="0"/>
                                          </p:val>
                                        </p:tav>
                                      </p:tavLst>
                                    </p:anim>
                                    <p:anim calcmode="lin" valueType="num">
                                      <p:cBhvr>
                                        <p:cTn id="242" dur="500" decel="50000" fill="hold">
                                          <p:stCondLst>
                                            <p:cond delay="0"/>
                                          </p:stCondLst>
                                        </p:cTn>
                                        <p:tgtEl>
                                          <p:spTgt spid="3">
                                            <p:txEl>
                                              <p:pRg st="9" end="9"/>
                                            </p:txEl>
                                          </p:spTgt>
                                        </p:tgtEl>
                                        <p:attrNameLst>
                                          <p:attrName>ppt_w</p:attrName>
                                        </p:attrNameLst>
                                      </p:cBhvr>
                                      <p:tavLst>
                                        <p:tav tm="0">
                                          <p:val>
                                            <p:strVal val="#ppt_w"/>
                                          </p:val>
                                        </p:tav>
                                        <p:tav tm="100000">
                                          <p:val>
                                            <p:strVal val="#ppt_w*.05"/>
                                          </p:val>
                                        </p:tav>
                                      </p:tavLst>
                                    </p:anim>
                                    <p:anim calcmode="lin" valueType="num">
                                      <p:cBhvr>
                                        <p:cTn id="243" dur="500" accel="50000" fill="hold">
                                          <p:stCondLst>
                                            <p:cond delay="500"/>
                                          </p:stCondLst>
                                        </p:cTn>
                                        <p:tgtEl>
                                          <p:spTgt spid="3">
                                            <p:txEl>
                                              <p:pRg st="9" end="9"/>
                                            </p:txEl>
                                          </p:spTgt>
                                        </p:tgtEl>
                                        <p:attrNameLst>
                                          <p:attrName>ppt_w</p:attrName>
                                        </p:attrNameLst>
                                      </p:cBhvr>
                                      <p:tavLst>
                                        <p:tav tm="0">
                                          <p:val>
                                            <p:strVal val="#ppt_w*.05"/>
                                          </p:val>
                                        </p:tav>
                                        <p:tav tm="100000">
                                          <p:val>
                                            <p:strVal val="#ppt_w"/>
                                          </p:val>
                                        </p:tav>
                                      </p:tavLst>
                                    </p:anim>
                                    <p:anim calcmode="lin" valueType="num">
                                      <p:cBhvr>
                                        <p:cTn id="244" dur="10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245" dur="500" decel="50000" fill="hold">
                                          <p:stCondLst>
                                            <p:cond delay="0"/>
                                          </p:stCondLst>
                                        </p:cTn>
                                        <p:tgtEl>
                                          <p:spTgt spid="3">
                                            <p:txEl>
                                              <p:pRg st="9" end="9"/>
                                            </p:txEl>
                                          </p:spTgt>
                                        </p:tgtEl>
                                        <p:attrNameLst>
                                          <p:attrName>ppt_x</p:attrName>
                                        </p:attrNameLst>
                                      </p:cBhvr>
                                      <p:tavLst>
                                        <p:tav tm="0">
                                          <p:val>
                                            <p:strVal val="#ppt_x+.4"/>
                                          </p:val>
                                        </p:tav>
                                        <p:tav tm="100000">
                                          <p:val>
                                            <p:strVal val="#ppt_x"/>
                                          </p:val>
                                        </p:tav>
                                      </p:tavLst>
                                    </p:anim>
                                    <p:anim calcmode="lin" valueType="num">
                                      <p:cBhvr>
                                        <p:cTn id="246" dur="500" decel="50000" fill="hold">
                                          <p:stCondLst>
                                            <p:cond delay="0"/>
                                          </p:stCondLst>
                                        </p:cTn>
                                        <p:tgtEl>
                                          <p:spTgt spid="3">
                                            <p:txEl>
                                              <p:pRg st="9" end="9"/>
                                            </p:txEl>
                                          </p:spTgt>
                                        </p:tgtEl>
                                        <p:attrNameLst>
                                          <p:attrName>ppt_y</p:attrName>
                                        </p:attrNameLst>
                                      </p:cBhvr>
                                      <p:tavLst>
                                        <p:tav tm="0">
                                          <p:val>
                                            <p:strVal val="#ppt_y-.2"/>
                                          </p:val>
                                        </p:tav>
                                        <p:tav tm="100000">
                                          <p:val>
                                            <p:strVal val="#ppt_y+.1"/>
                                          </p:val>
                                        </p:tav>
                                      </p:tavLst>
                                    </p:anim>
                                    <p:anim calcmode="lin" valueType="num">
                                      <p:cBhvr>
                                        <p:cTn id="247" dur="500" accel="50000" fill="hold">
                                          <p:stCondLst>
                                            <p:cond delay="500"/>
                                          </p:stCondLst>
                                        </p:cTn>
                                        <p:tgtEl>
                                          <p:spTgt spid="3">
                                            <p:txEl>
                                              <p:pRg st="9" end="9"/>
                                            </p:txEl>
                                          </p:spTgt>
                                        </p:tgtEl>
                                        <p:attrNameLst>
                                          <p:attrName>ppt_y</p:attrName>
                                        </p:attrNameLst>
                                      </p:cBhvr>
                                      <p:tavLst>
                                        <p:tav tm="0">
                                          <p:val>
                                            <p:strVal val="#ppt_y+.1"/>
                                          </p:val>
                                        </p:tav>
                                        <p:tav tm="100000">
                                          <p:val>
                                            <p:strVal val="#ppt_y"/>
                                          </p:val>
                                        </p:tav>
                                      </p:tavLst>
                                    </p:anim>
                                    <p:animEffect transition="in" filter="fade">
                                      <p:cBhvr>
                                        <p:cTn id="248" dur="1000" decel="50000">
                                          <p:stCondLst>
                                            <p:cond delay="0"/>
                                          </p:stCondLst>
                                        </p:cTn>
                                        <p:tgtEl>
                                          <p:spTgt spid="3">
                                            <p:txEl>
                                              <p:pRg st="9" end="9"/>
                                            </p:txEl>
                                          </p:spTgt>
                                        </p:tgtEl>
                                      </p:cBhvr>
                                    </p:animEffect>
                                  </p:childTnLst>
                                </p:cTn>
                              </p:par>
                            </p:childTnLst>
                          </p:cTn>
                        </p:par>
                      </p:childTnLst>
                    </p:cTn>
                  </p:par>
                  <p:par>
                    <p:cTn id="249" fill="hold">
                      <p:stCondLst>
                        <p:cond delay="indefinite"/>
                      </p:stCondLst>
                      <p:childTnLst>
                        <p:par>
                          <p:cTn id="250" fill="hold">
                            <p:stCondLst>
                              <p:cond delay="0"/>
                            </p:stCondLst>
                            <p:childTnLst>
                              <p:par>
                                <p:cTn id="251" presetID="2" presetClass="entr" presetSubtype="4" fill="hold" grpId="0" nodeType="clickEffect">
                                  <p:stCondLst>
                                    <p:cond delay="0"/>
                                  </p:stCondLst>
                                  <p:childTnLst>
                                    <p:set>
                                      <p:cBhvr>
                                        <p:cTn id="252" dur="1" fill="hold">
                                          <p:stCondLst>
                                            <p:cond delay="0"/>
                                          </p:stCondLst>
                                        </p:cTn>
                                        <p:tgtEl>
                                          <p:spTgt spid="47"/>
                                        </p:tgtEl>
                                        <p:attrNameLst>
                                          <p:attrName>style.visibility</p:attrName>
                                        </p:attrNameLst>
                                      </p:cBhvr>
                                      <p:to>
                                        <p:strVal val="visible"/>
                                      </p:to>
                                    </p:set>
                                    <p:anim calcmode="lin" valueType="num">
                                      <p:cBhvr additive="base">
                                        <p:cTn id="253" dur="500" fill="hold"/>
                                        <p:tgtEl>
                                          <p:spTgt spid="47"/>
                                        </p:tgtEl>
                                        <p:attrNameLst>
                                          <p:attrName>ppt_x</p:attrName>
                                        </p:attrNameLst>
                                      </p:cBhvr>
                                      <p:tavLst>
                                        <p:tav tm="0">
                                          <p:val>
                                            <p:strVal val="#ppt_x"/>
                                          </p:val>
                                        </p:tav>
                                        <p:tav tm="100000">
                                          <p:val>
                                            <p:strVal val="#ppt_x"/>
                                          </p:val>
                                        </p:tav>
                                      </p:tavLst>
                                    </p:anim>
                                    <p:anim calcmode="lin" valueType="num">
                                      <p:cBhvr additive="base">
                                        <p:cTn id="25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4" fill="hold" grpId="0" nodeType="clickEffect">
                                  <p:stCondLst>
                                    <p:cond delay="0"/>
                                  </p:stCondLst>
                                  <p:childTnLst>
                                    <p:set>
                                      <p:cBhvr>
                                        <p:cTn id="258" dur="1" fill="hold">
                                          <p:stCondLst>
                                            <p:cond delay="0"/>
                                          </p:stCondLst>
                                        </p:cTn>
                                        <p:tgtEl>
                                          <p:spTgt spid="48"/>
                                        </p:tgtEl>
                                        <p:attrNameLst>
                                          <p:attrName>style.visibility</p:attrName>
                                        </p:attrNameLst>
                                      </p:cBhvr>
                                      <p:to>
                                        <p:strVal val="visible"/>
                                      </p:to>
                                    </p:set>
                                    <p:anim calcmode="lin" valueType="num">
                                      <p:cBhvr additive="base">
                                        <p:cTn id="259" dur="500" fill="hold"/>
                                        <p:tgtEl>
                                          <p:spTgt spid="48"/>
                                        </p:tgtEl>
                                        <p:attrNameLst>
                                          <p:attrName>ppt_x</p:attrName>
                                        </p:attrNameLst>
                                      </p:cBhvr>
                                      <p:tavLst>
                                        <p:tav tm="0">
                                          <p:val>
                                            <p:strVal val="#ppt_x"/>
                                          </p:val>
                                        </p:tav>
                                        <p:tav tm="100000">
                                          <p:val>
                                            <p:strVal val="#ppt_x"/>
                                          </p:val>
                                        </p:tav>
                                      </p:tavLst>
                                    </p:anim>
                                    <p:anim calcmode="lin" valueType="num">
                                      <p:cBhvr additive="base">
                                        <p:cTn id="26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uiExpand="1"/>
      <p:bldP spid="8" grpId="0" uiExpand="1"/>
      <p:bldP spid="29" grpId="0" uiExpand="1"/>
      <p:bldP spid="30" grpId="0" uiExpand="1"/>
      <p:bldP spid="31" grpId="0" uiExpand="1"/>
      <p:bldP spid="32" grpId="0" uiExpand="1"/>
      <p:bldP spid="33" grpId="0" uiExpand="1"/>
      <p:bldP spid="34" grpId="0" uiExpand="1"/>
      <p:bldP spid="35" grpId="0" uiExpand="1"/>
      <p:bldP spid="36" grpId="0" uiExpand="1"/>
      <p:bldP spid="37" grpId="0" uiExpand="1"/>
      <p:bldP spid="38" grpId="0" uiExpand="1"/>
      <p:bldP spid="39" grpId="0" uiExpand="1"/>
      <p:bldP spid="40" grpId="0" uiExpand="1"/>
      <p:bldP spid="41" grpId="0" uiExpand="1"/>
      <p:bldP spid="42" grpId="0" uiExpand="1"/>
      <p:bldP spid="43" grpId="0" uiExpand="1"/>
      <p:bldP spid="44" grpId="0" uiExpand="1"/>
      <p:bldP spid="45" grpId="0" uiExpand="1"/>
      <p:bldP spid="46" grpId="0" uiExpand="1"/>
      <p:bldP spid="47" grpId="0"/>
      <p:bldP spid="48" grpId="0"/>
      <p:bldP spid="49" grpId="0" uiExpan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908720"/>
            <a:ext cx="8147248" cy="5415880"/>
          </a:xfrm>
        </p:spPr>
        <p:txBody>
          <a:bodyPr>
            <a:normAutofit fontScale="92500"/>
          </a:bodyPr>
          <a:lstStyle/>
          <a:p>
            <a:r>
              <a:rPr lang="fr-FR" dirty="0"/>
              <a:t>J’aurais souhaité qu’il s’en (14 - aller) le plus vite possible.</a:t>
            </a:r>
          </a:p>
          <a:p>
            <a:r>
              <a:rPr lang="fr-FR" dirty="0"/>
              <a:t>Votre objection (15 - pouvoir) être prise en compte si vous l’aviez formulée à temps.</a:t>
            </a:r>
          </a:p>
          <a:p>
            <a:r>
              <a:rPr lang="fr-FR" dirty="0"/>
              <a:t>Le capitaine exigea que tous ceux qui (16 - oublier) leurs munitions retournent immédiatement à la caserne. </a:t>
            </a:r>
          </a:p>
          <a:p>
            <a:r>
              <a:rPr lang="fr-FR" dirty="0"/>
              <a:t>Si l’un de nous avait dit une pareille bêtise, il immédiatement (17 - sanctionner).</a:t>
            </a:r>
          </a:p>
          <a:p>
            <a:r>
              <a:rPr lang="fr-FR" dirty="0"/>
              <a:t>Sitôt que la centrale (18 - remettre) en état, l’électricité reviendra.</a:t>
            </a:r>
          </a:p>
          <a:p>
            <a:r>
              <a:rPr lang="fr-FR" dirty="0"/>
              <a:t>Lorsque les cyclistes (19 - franchir) la ligne d’arrivée, la foule se précipita autour des vainqueurs.</a:t>
            </a:r>
          </a:p>
          <a:p>
            <a:r>
              <a:rPr lang="fr-FR" dirty="0"/>
              <a:t>Personne n’aurait pu croire qu’il (20 - être) un tel escroc.</a:t>
            </a:r>
          </a:p>
        </p:txBody>
      </p:sp>
      <p:sp>
        <p:nvSpPr>
          <p:cNvPr id="4" name="ZoneTexte 3"/>
          <p:cNvSpPr txBox="1"/>
          <p:nvPr/>
        </p:nvSpPr>
        <p:spPr>
          <a:xfrm>
            <a:off x="4572000" y="1124744"/>
            <a:ext cx="2088232" cy="461665"/>
          </a:xfrm>
          <a:prstGeom prst="rect">
            <a:avLst/>
          </a:prstGeom>
          <a:noFill/>
        </p:spPr>
        <p:txBody>
          <a:bodyPr wrap="square" rtlCol="0">
            <a:spAutoFit/>
          </a:bodyPr>
          <a:lstStyle/>
          <a:p>
            <a:r>
              <a:rPr lang="fr-FR" sz="2400" dirty="0" smtClean="0">
                <a:solidFill>
                  <a:srgbClr val="FF0000"/>
                </a:solidFill>
              </a:rPr>
              <a:t>aille</a:t>
            </a:r>
            <a:endParaRPr lang="fr-FR" sz="2400" dirty="0">
              <a:solidFill>
                <a:srgbClr val="FF0000"/>
              </a:solidFill>
            </a:endParaRPr>
          </a:p>
        </p:txBody>
      </p:sp>
      <p:sp>
        <p:nvSpPr>
          <p:cNvPr id="5" name="ZoneTexte 4"/>
          <p:cNvSpPr txBox="1"/>
          <p:nvPr/>
        </p:nvSpPr>
        <p:spPr>
          <a:xfrm>
            <a:off x="4139952" y="1700808"/>
            <a:ext cx="2088232" cy="461665"/>
          </a:xfrm>
          <a:prstGeom prst="rect">
            <a:avLst/>
          </a:prstGeom>
          <a:noFill/>
        </p:spPr>
        <p:txBody>
          <a:bodyPr wrap="square" rtlCol="0">
            <a:spAutoFit/>
          </a:bodyPr>
          <a:lstStyle/>
          <a:p>
            <a:r>
              <a:rPr lang="fr-FR" sz="2400" dirty="0" smtClean="0">
                <a:solidFill>
                  <a:srgbClr val="FF0000"/>
                </a:solidFill>
              </a:rPr>
              <a:t>aurait pu</a:t>
            </a:r>
            <a:endParaRPr lang="fr-FR" sz="2400" dirty="0">
              <a:solidFill>
                <a:srgbClr val="FF0000"/>
              </a:solidFill>
            </a:endParaRPr>
          </a:p>
        </p:txBody>
      </p:sp>
      <p:sp>
        <p:nvSpPr>
          <p:cNvPr id="6" name="ZoneTexte 5"/>
          <p:cNvSpPr txBox="1"/>
          <p:nvPr/>
        </p:nvSpPr>
        <p:spPr>
          <a:xfrm>
            <a:off x="5940152" y="1906820"/>
            <a:ext cx="2088232" cy="461665"/>
          </a:xfrm>
          <a:prstGeom prst="rect">
            <a:avLst/>
          </a:prstGeom>
          <a:noFill/>
        </p:spPr>
        <p:txBody>
          <a:bodyPr wrap="square" rtlCol="0">
            <a:spAutoFit/>
          </a:bodyPr>
          <a:lstStyle/>
          <a:p>
            <a:r>
              <a:rPr lang="fr-FR" sz="2400" dirty="0" smtClean="0">
                <a:solidFill>
                  <a:srgbClr val="FF0000"/>
                </a:solidFill>
              </a:rPr>
              <a:t>avaient oublié</a:t>
            </a:r>
            <a:endParaRPr lang="fr-FR" sz="2400" dirty="0">
              <a:solidFill>
                <a:srgbClr val="FF0000"/>
              </a:solidFill>
            </a:endParaRPr>
          </a:p>
        </p:txBody>
      </p:sp>
      <p:sp>
        <p:nvSpPr>
          <p:cNvPr id="7" name="ZoneTexte 6"/>
          <p:cNvSpPr txBox="1"/>
          <p:nvPr/>
        </p:nvSpPr>
        <p:spPr>
          <a:xfrm>
            <a:off x="5616116" y="3284984"/>
            <a:ext cx="2988332" cy="461665"/>
          </a:xfrm>
          <a:prstGeom prst="rect">
            <a:avLst/>
          </a:prstGeom>
          <a:noFill/>
        </p:spPr>
        <p:txBody>
          <a:bodyPr wrap="square" rtlCol="0">
            <a:spAutoFit/>
          </a:bodyPr>
          <a:lstStyle/>
          <a:p>
            <a:r>
              <a:rPr lang="fr-FR" sz="2400" dirty="0" smtClean="0">
                <a:solidFill>
                  <a:srgbClr val="FF0000"/>
                </a:solidFill>
              </a:rPr>
              <a:t>aurait été sanctionné</a:t>
            </a:r>
            <a:endParaRPr lang="fr-FR" sz="2400" dirty="0">
              <a:solidFill>
                <a:srgbClr val="FF0000"/>
              </a:solidFill>
            </a:endParaRPr>
          </a:p>
        </p:txBody>
      </p:sp>
      <p:sp>
        <p:nvSpPr>
          <p:cNvPr id="8" name="ZoneTexte 7"/>
          <p:cNvSpPr txBox="1"/>
          <p:nvPr/>
        </p:nvSpPr>
        <p:spPr>
          <a:xfrm>
            <a:off x="3275856" y="4077072"/>
            <a:ext cx="2088232" cy="461665"/>
          </a:xfrm>
          <a:prstGeom prst="rect">
            <a:avLst/>
          </a:prstGeom>
          <a:noFill/>
        </p:spPr>
        <p:txBody>
          <a:bodyPr wrap="square" rtlCol="0">
            <a:spAutoFit/>
          </a:bodyPr>
          <a:lstStyle/>
          <a:p>
            <a:r>
              <a:rPr lang="fr-FR" sz="2400" dirty="0" smtClean="0">
                <a:solidFill>
                  <a:srgbClr val="FF0000"/>
                </a:solidFill>
              </a:rPr>
              <a:t>sera remise</a:t>
            </a:r>
            <a:endParaRPr lang="fr-FR" sz="2400" dirty="0">
              <a:solidFill>
                <a:srgbClr val="FF0000"/>
              </a:solidFill>
            </a:endParaRPr>
          </a:p>
        </p:txBody>
      </p:sp>
      <p:sp>
        <p:nvSpPr>
          <p:cNvPr id="9" name="ZoneTexte 8"/>
          <p:cNvSpPr txBox="1"/>
          <p:nvPr/>
        </p:nvSpPr>
        <p:spPr>
          <a:xfrm>
            <a:off x="6228184" y="4865694"/>
            <a:ext cx="2088232" cy="461665"/>
          </a:xfrm>
          <a:prstGeom prst="rect">
            <a:avLst/>
          </a:prstGeom>
          <a:noFill/>
        </p:spPr>
        <p:txBody>
          <a:bodyPr wrap="square" rtlCol="0">
            <a:spAutoFit/>
          </a:bodyPr>
          <a:lstStyle/>
          <a:p>
            <a:r>
              <a:rPr lang="fr-FR" sz="2400" dirty="0" smtClean="0">
                <a:solidFill>
                  <a:srgbClr val="FF0000"/>
                </a:solidFill>
              </a:rPr>
              <a:t>eurent franchi</a:t>
            </a:r>
            <a:endParaRPr lang="fr-FR" sz="2400" dirty="0">
              <a:solidFill>
                <a:srgbClr val="FF0000"/>
              </a:solidFill>
            </a:endParaRPr>
          </a:p>
        </p:txBody>
      </p:sp>
      <p:sp>
        <p:nvSpPr>
          <p:cNvPr id="10" name="ZoneTexte 9"/>
          <p:cNvSpPr txBox="1"/>
          <p:nvPr/>
        </p:nvSpPr>
        <p:spPr>
          <a:xfrm>
            <a:off x="5184068" y="5733256"/>
            <a:ext cx="1800200" cy="461665"/>
          </a:xfrm>
          <a:prstGeom prst="rect">
            <a:avLst/>
          </a:prstGeom>
          <a:noFill/>
        </p:spPr>
        <p:txBody>
          <a:bodyPr wrap="square" rtlCol="0">
            <a:spAutoFit/>
          </a:bodyPr>
          <a:lstStyle/>
          <a:p>
            <a:r>
              <a:rPr lang="fr-FR" sz="2400" dirty="0" smtClean="0">
                <a:solidFill>
                  <a:srgbClr val="FF0000"/>
                </a:solidFill>
              </a:rPr>
              <a:t>fût</a:t>
            </a:r>
            <a:endParaRPr lang="fr-FR" sz="2400" dirty="0">
              <a:solidFill>
                <a:srgbClr val="FF0000"/>
              </a:solidFill>
            </a:endParaRPr>
          </a:p>
        </p:txBody>
      </p:sp>
    </p:spTree>
    <p:extLst>
      <p:ext uri="{BB962C8B-B14F-4D97-AF65-F5344CB8AC3E}">
        <p14:creationId xmlns:p14="http://schemas.microsoft.com/office/powerpoint/2010/main" val="2447736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04088"/>
            <a:ext cx="8219256" cy="780696"/>
          </a:xfrm>
        </p:spPr>
        <p:txBody>
          <a:bodyPr>
            <a:normAutofit fontScale="90000"/>
          </a:bodyPr>
          <a:lstStyle/>
          <a:p>
            <a:r>
              <a:rPr lang="fr-FR" dirty="0" smtClean="0"/>
              <a:t>Accordez ‘même’ correctement.</a:t>
            </a:r>
            <a:endParaRPr lang="fr-FR" dirty="0"/>
          </a:p>
        </p:txBody>
      </p:sp>
      <p:sp>
        <p:nvSpPr>
          <p:cNvPr id="3" name="Espace réservé du contenu 2"/>
          <p:cNvSpPr>
            <a:spLocks noGrp="1"/>
          </p:cNvSpPr>
          <p:nvPr>
            <p:ph idx="1"/>
          </p:nvPr>
        </p:nvSpPr>
        <p:spPr/>
        <p:txBody>
          <a:bodyPr>
            <a:normAutofit/>
          </a:bodyPr>
          <a:lstStyle/>
          <a:p>
            <a:pPr marL="514350" indent="-514350">
              <a:buFont typeface="+mj-lt"/>
              <a:buAutoNum type="arabicPeriod"/>
            </a:pPr>
            <a:r>
              <a:rPr lang="fr-FR" b="1" dirty="0"/>
              <a:t>Hier soir, </a:t>
            </a:r>
            <a:r>
              <a:rPr lang="fr-FR" b="1" dirty="0" smtClean="0"/>
              <a:t>la                                            histoire </a:t>
            </a:r>
            <a:r>
              <a:rPr lang="fr-FR" b="1" dirty="0"/>
              <a:t>se répéta</a:t>
            </a:r>
            <a:r>
              <a:rPr lang="fr-FR" b="1" dirty="0" smtClean="0"/>
              <a:t>.</a:t>
            </a:r>
          </a:p>
          <a:p>
            <a:pPr marL="514350" indent="-514350">
              <a:buFont typeface="+mj-lt"/>
              <a:buAutoNum type="arabicPeriod"/>
            </a:pPr>
            <a:r>
              <a:rPr lang="fr-FR" b="1" dirty="0" smtClean="0"/>
              <a:t>Alarmés </a:t>
            </a:r>
            <a:r>
              <a:rPr lang="fr-FR" b="1" dirty="0"/>
              <a:t>par le bruit assourdissant, les parents vinrent </a:t>
            </a:r>
            <a:r>
              <a:rPr lang="fr-FR" b="1" dirty="0" smtClean="0"/>
              <a:t>eux-                                         réveiller </a:t>
            </a:r>
            <a:r>
              <a:rPr lang="fr-FR" b="1" dirty="0"/>
              <a:t>leurs enfants</a:t>
            </a:r>
            <a:r>
              <a:rPr lang="fr-FR" b="1" dirty="0" smtClean="0"/>
              <a:t>.</a:t>
            </a:r>
          </a:p>
          <a:p>
            <a:pPr marL="514350" indent="-514350">
              <a:buFont typeface="+mj-lt"/>
              <a:buAutoNum type="arabicPeriod"/>
            </a:pPr>
            <a:r>
              <a:rPr lang="fr-FR" b="1" dirty="0" smtClean="0"/>
              <a:t>On </a:t>
            </a:r>
            <a:r>
              <a:rPr lang="fr-FR" b="1" dirty="0"/>
              <a:t>pouvait lire la </a:t>
            </a:r>
            <a:r>
              <a:rPr lang="fr-FR" b="1" dirty="0" smtClean="0"/>
              <a:t>                                          peur </a:t>
            </a:r>
            <a:r>
              <a:rPr lang="fr-FR" b="1" dirty="0"/>
              <a:t>dans les yeux des adultes et des petits</a:t>
            </a:r>
            <a:r>
              <a:rPr lang="fr-FR" b="1" dirty="0" smtClean="0"/>
              <a:t>.</a:t>
            </a:r>
          </a:p>
          <a:p>
            <a:pPr marL="514350" indent="-514350">
              <a:buFont typeface="+mj-lt"/>
              <a:buAutoNum type="arabicPeriod"/>
            </a:pPr>
            <a:r>
              <a:rPr lang="fr-FR" b="1" dirty="0" smtClean="0"/>
              <a:t>Les </a:t>
            </a:r>
            <a:r>
              <a:rPr lang="fr-FR" b="1" dirty="0"/>
              <a:t>plus hardis </a:t>
            </a:r>
            <a:r>
              <a:rPr lang="fr-FR" b="1" dirty="0" smtClean="0"/>
              <a:t>                           tremblaient.</a:t>
            </a:r>
          </a:p>
          <a:p>
            <a:pPr marL="514350" indent="-514350">
              <a:buFont typeface="+mj-lt"/>
              <a:buAutoNum type="arabicPeriod"/>
            </a:pPr>
            <a:r>
              <a:rPr lang="fr-FR" b="1" dirty="0" smtClean="0"/>
              <a:t>Qu'était </a:t>
            </a:r>
            <a:r>
              <a:rPr lang="fr-FR" b="1" dirty="0"/>
              <a:t>donc ce bruit qui semblait émaner des abîmes </a:t>
            </a:r>
            <a:r>
              <a:rPr lang="fr-FR" b="1" dirty="0" smtClean="0"/>
              <a:t>eux-                                       .</a:t>
            </a:r>
          </a:p>
        </p:txBody>
      </p:sp>
      <p:sp>
        <p:nvSpPr>
          <p:cNvPr id="5" name="ZoneTexte 4"/>
          <p:cNvSpPr txBox="1"/>
          <p:nvPr/>
        </p:nvSpPr>
        <p:spPr>
          <a:xfrm>
            <a:off x="2987824" y="1941069"/>
            <a:ext cx="3960440" cy="461665"/>
          </a:xfrm>
          <a:prstGeom prst="rect">
            <a:avLst/>
          </a:prstGeom>
          <a:noFill/>
        </p:spPr>
        <p:txBody>
          <a:bodyPr wrap="square" rtlCol="0">
            <a:spAutoFit/>
          </a:bodyPr>
          <a:lstStyle/>
          <a:p>
            <a:r>
              <a:rPr lang="fr-FR" sz="2400" b="1" dirty="0" smtClean="0">
                <a:solidFill>
                  <a:srgbClr val="FF0000"/>
                </a:solidFill>
              </a:rPr>
              <a:t>même (adjectif)</a:t>
            </a:r>
            <a:endParaRPr lang="fr-FR" sz="2400" dirty="0">
              <a:solidFill>
                <a:srgbClr val="FF0000"/>
              </a:solidFill>
            </a:endParaRPr>
          </a:p>
        </p:txBody>
      </p:sp>
      <p:sp>
        <p:nvSpPr>
          <p:cNvPr id="7" name="ZoneTexte 6"/>
          <p:cNvSpPr txBox="1"/>
          <p:nvPr/>
        </p:nvSpPr>
        <p:spPr>
          <a:xfrm>
            <a:off x="2999485" y="3225552"/>
            <a:ext cx="3024336" cy="461665"/>
          </a:xfrm>
          <a:prstGeom prst="rect">
            <a:avLst/>
          </a:prstGeom>
          <a:noFill/>
        </p:spPr>
        <p:txBody>
          <a:bodyPr wrap="square" rtlCol="0">
            <a:spAutoFit/>
          </a:bodyPr>
          <a:lstStyle/>
          <a:p>
            <a:r>
              <a:rPr lang="fr-FR" sz="2400" b="1" dirty="0">
                <a:solidFill>
                  <a:srgbClr val="FF0000"/>
                </a:solidFill>
              </a:rPr>
              <a:t>mêmes </a:t>
            </a:r>
            <a:r>
              <a:rPr lang="fr-FR" sz="2400" b="1" dirty="0" smtClean="0">
                <a:solidFill>
                  <a:srgbClr val="FF0000"/>
                </a:solidFill>
              </a:rPr>
              <a:t>(pronom)</a:t>
            </a:r>
            <a:endParaRPr lang="fr-FR" sz="2400" dirty="0">
              <a:solidFill>
                <a:srgbClr val="FF0000"/>
              </a:solidFill>
            </a:endParaRPr>
          </a:p>
        </p:txBody>
      </p:sp>
      <p:sp>
        <p:nvSpPr>
          <p:cNvPr id="8" name="ZoneTexte 7"/>
          <p:cNvSpPr txBox="1"/>
          <p:nvPr/>
        </p:nvSpPr>
        <p:spPr>
          <a:xfrm>
            <a:off x="3779912" y="4077072"/>
            <a:ext cx="3960440" cy="461665"/>
          </a:xfrm>
          <a:prstGeom prst="rect">
            <a:avLst/>
          </a:prstGeom>
          <a:noFill/>
        </p:spPr>
        <p:txBody>
          <a:bodyPr wrap="square" rtlCol="0">
            <a:spAutoFit/>
          </a:bodyPr>
          <a:lstStyle/>
          <a:p>
            <a:r>
              <a:rPr lang="fr-FR" sz="2400" b="1" dirty="0">
                <a:solidFill>
                  <a:srgbClr val="FF0000"/>
                </a:solidFill>
              </a:rPr>
              <a:t>même </a:t>
            </a:r>
            <a:r>
              <a:rPr lang="fr-FR" sz="2400" b="1" dirty="0" smtClean="0">
                <a:solidFill>
                  <a:srgbClr val="FF0000"/>
                </a:solidFill>
              </a:rPr>
              <a:t>(adjectif)</a:t>
            </a:r>
            <a:endParaRPr lang="fr-FR" sz="2400" dirty="0">
              <a:solidFill>
                <a:srgbClr val="FF0000"/>
              </a:solidFill>
            </a:endParaRPr>
          </a:p>
        </p:txBody>
      </p:sp>
      <p:sp>
        <p:nvSpPr>
          <p:cNvPr id="9" name="ZoneTexte 8"/>
          <p:cNvSpPr txBox="1"/>
          <p:nvPr/>
        </p:nvSpPr>
        <p:spPr>
          <a:xfrm>
            <a:off x="3476874" y="4941168"/>
            <a:ext cx="2031230" cy="461665"/>
          </a:xfrm>
          <a:prstGeom prst="rect">
            <a:avLst/>
          </a:prstGeom>
          <a:noFill/>
        </p:spPr>
        <p:txBody>
          <a:bodyPr wrap="square" rtlCol="0">
            <a:spAutoFit/>
          </a:bodyPr>
          <a:lstStyle/>
          <a:p>
            <a:r>
              <a:rPr lang="fr-FR" sz="2400" b="1" dirty="0">
                <a:solidFill>
                  <a:srgbClr val="FF0000"/>
                </a:solidFill>
              </a:rPr>
              <a:t>même (adv.)</a:t>
            </a:r>
            <a:endParaRPr lang="fr-FR" sz="2400" dirty="0">
              <a:solidFill>
                <a:srgbClr val="FF0000"/>
              </a:solidFill>
            </a:endParaRPr>
          </a:p>
        </p:txBody>
      </p:sp>
      <p:sp>
        <p:nvSpPr>
          <p:cNvPr id="10" name="ZoneTexte 9"/>
          <p:cNvSpPr txBox="1"/>
          <p:nvPr/>
        </p:nvSpPr>
        <p:spPr>
          <a:xfrm>
            <a:off x="3203848" y="5805264"/>
            <a:ext cx="3960440" cy="461665"/>
          </a:xfrm>
          <a:prstGeom prst="rect">
            <a:avLst/>
          </a:prstGeom>
          <a:noFill/>
        </p:spPr>
        <p:txBody>
          <a:bodyPr wrap="square" rtlCol="0">
            <a:spAutoFit/>
          </a:bodyPr>
          <a:lstStyle/>
          <a:p>
            <a:r>
              <a:rPr lang="fr-FR" sz="2400" b="1" dirty="0">
                <a:solidFill>
                  <a:srgbClr val="FF0000"/>
                </a:solidFill>
              </a:rPr>
              <a:t>mêmes </a:t>
            </a:r>
            <a:r>
              <a:rPr lang="fr-FR" sz="2400" b="1" dirty="0" smtClean="0">
                <a:solidFill>
                  <a:srgbClr val="FF0000"/>
                </a:solidFill>
              </a:rPr>
              <a:t>(pronom)</a:t>
            </a:r>
            <a:endParaRPr lang="fr-FR" sz="2400" dirty="0">
              <a:solidFill>
                <a:srgbClr val="FF0000"/>
              </a:solidFill>
            </a:endParaRPr>
          </a:p>
        </p:txBody>
      </p:sp>
    </p:spTree>
    <p:extLst>
      <p:ext uri="{BB962C8B-B14F-4D97-AF65-F5344CB8AC3E}">
        <p14:creationId xmlns:p14="http://schemas.microsoft.com/office/powerpoint/2010/main" val="337012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Juste ou faux ?</a:t>
            </a:r>
            <a:endParaRPr lang="fr-FR" dirty="0"/>
          </a:p>
        </p:txBody>
      </p:sp>
      <p:sp>
        <p:nvSpPr>
          <p:cNvPr id="3" name="Espace réservé du contenu 2"/>
          <p:cNvSpPr>
            <a:spLocks noGrp="1"/>
          </p:cNvSpPr>
          <p:nvPr>
            <p:ph idx="1"/>
          </p:nvPr>
        </p:nvSpPr>
        <p:spPr/>
        <p:txBody>
          <a:bodyPr>
            <a:normAutofit/>
          </a:bodyPr>
          <a:lstStyle/>
          <a:p>
            <a:pPr marL="633222" lvl="0" indent="-514350">
              <a:buFont typeface="+mj-lt"/>
              <a:buAutoNum type="arabicPeriod"/>
            </a:pPr>
            <a:r>
              <a:rPr lang="fr-FR" dirty="0" smtClean="0"/>
              <a:t>Je ne peux pas me rappeler toutes les routes que nous avons parcouru.</a:t>
            </a:r>
          </a:p>
          <a:p>
            <a:pPr marL="633222" lvl="0" indent="-514350">
              <a:buFont typeface="+mj-lt"/>
              <a:buAutoNum type="arabicPeriod"/>
            </a:pPr>
            <a:r>
              <a:rPr lang="fr-FR" dirty="0" smtClean="0"/>
              <a:t>Cette voiture a été complètement achevée par les centaines de milliers de kilomètres qu'elle a parcouru. </a:t>
            </a:r>
          </a:p>
          <a:p>
            <a:pPr marL="633222" lvl="0" indent="-514350">
              <a:buFont typeface="+mj-lt"/>
              <a:buAutoNum type="arabicPeriod"/>
            </a:pPr>
            <a:r>
              <a:rPr lang="fr-FR" dirty="0" smtClean="0"/>
              <a:t>Ma pauvre fille, est-ce que tu t'es rendu compte de ce que tu avais fait ?</a:t>
            </a:r>
          </a:p>
          <a:p>
            <a:pPr marL="633222" lvl="0" indent="-514350">
              <a:buFont typeface="+mj-lt"/>
              <a:buAutoNum type="arabicPeriod"/>
            </a:pPr>
            <a:r>
              <a:rPr lang="fr-FR" dirty="0" smtClean="0"/>
              <a:t>Roméo et Juliette se sont plus au premier regard.</a:t>
            </a:r>
          </a:p>
          <a:p>
            <a:endParaRPr lang="fr-FR" dirty="0"/>
          </a:p>
        </p:txBody>
      </p:sp>
      <p:sp>
        <p:nvSpPr>
          <p:cNvPr id="4" name="ZoneTexte 3"/>
          <p:cNvSpPr txBox="1"/>
          <p:nvPr/>
        </p:nvSpPr>
        <p:spPr>
          <a:xfrm>
            <a:off x="5508104" y="2348880"/>
            <a:ext cx="3635896" cy="584775"/>
          </a:xfrm>
          <a:prstGeom prst="rect">
            <a:avLst/>
          </a:prstGeom>
          <a:noFill/>
        </p:spPr>
        <p:txBody>
          <a:bodyPr wrap="square" rtlCol="0">
            <a:spAutoFit/>
          </a:bodyPr>
          <a:lstStyle/>
          <a:p>
            <a:r>
              <a:rPr lang="fr-FR" sz="3200" b="1" dirty="0" smtClean="0">
                <a:solidFill>
                  <a:srgbClr val="FF0000"/>
                </a:solidFill>
              </a:rPr>
              <a:t>Faux ! parcourues</a:t>
            </a:r>
            <a:endParaRPr lang="fr-FR" sz="3200" b="1" dirty="0">
              <a:solidFill>
                <a:srgbClr val="FF0000"/>
              </a:solidFill>
            </a:endParaRPr>
          </a:p>
        </p:txBody>
      </p:sp>
      <p:sp>
        <p:nvSpPr>
          <p:cNvPr id="5" name="ZoneTexte 4"/>
          <p:cNvSpPr txBox="1"/>
          <p:nvPr/>
        </p:nvSpPr>
        <p:spPr>
          <a:xfrm>
            <a:off x="5508104" y="3717032"/>
            <a:ext cx="1728192" cy="584775"/>
          </a:xfrm>
          <a:prstGeom prst="rect">
            <a:avLst/>
          </a:prstGeom>
          <a:noFill/>
        </p:spPr>
        <p:txBody>
          <a:bodyPr wrap="square" rtlCol="0">
            <a:spAutoFit/>
          </a:bodyPr>
          <a:lstStyle/>
          <a:p>
            <a:r>
              <a:rPr lang="fr-FR" sz="3200" b="1" dirty="0" smtClean="0">
                <a:solidFill>
                  <a:srgbClr val="00B050"/>
                </a:solidFill>
              </a:rPr>
              <a:t>Juste !</a:t>
            </a:r>
            <a:endParaRPr lang="fr-FR" sz="3200" b="1" dirty="0">
              <a:solidFill>
                <a:srgbClr val="00B050"/>
              </a:solidFill>
            </a:endParaRPr>
          </a:p>
        </p:txBody>
      </p:sp>
      <p:sp>
        <p:nvSpPr>
          <p:cNvPr id="6" name="ZoneTexte 5"/>
          <p:cNvSpPr txBox="1"/>
          <p:nvPr/>
        </p:nvSpPr>
        <p:spPr>
          <a:xfrm>
            <a:off x="6516216" y="4461209"/>
            <a:ext cx="1728192" cy="584775"/>
          </a:xfrm>
          <a:prstGeom prst="rect">
            <a:avLst/>
          </a:prstGeom>
          <a:noFill/>
        </p:spPr>
        <p:txBody>
          <a:bodyPr wrap="square" rtlCol="0">
            <a:spAutoFit/>
          </a:bodyPr>
          <a:lstStyle/>
          <a:p>
            <a:r>
              <a:rPr lang="fr-FR" sz="3200" b="1" dirty="0" smtClean="0">
                <a:solidFill>
                  <a:srgbClr val="00B050"/>
                </a:solidFill>
              </a:rPr>
              <a:t>Juste !</a:t>
            </a:r>
            <a:endParaRPr lang="fr-FR" sz="3200" b="1" dirty="0">
              <a:solidFill>
                <a:srgbClr val="00B050"/>
              </a:solidFill>
            </a:endParaRPr>
          </a:p>
        </p:txBody>
      </p:sp>
      <p:sp>
        <p:nvSpPr>
          <p:cNvPr id="7" name="ZoneTexte 6"/>
          <p:cNvSpPr txBox="1"/>
          <p:nvPr/>
        </p:nvSpPr>
        <p:spPr>
          <a:xfrm>
            <a:off x="4572000" y="5466051"/>
            <a:ext cx="2880320" cy="584775"/>
          </a:xfrm>
          <a:prstGeom prst="rect">
            <a:avLst/>
          </a:prstGeom>
          <a:noFill/>
        </p:spPr>
        <p:txBody>
          <a:bodyPr wrap="square" rtlCol="0">
            <a:spAutoFit/>
          </a:bodyPr>
          <a:lstStyle/>
          <a:p>
            <a:r>
              <a:rPr lang="fr-FR" sz="3200" b="1" dirty="0" smtClean="0">
                <a:solidFill>
                  <a:srgbClr val="FF0000"/>
                </a:solidFill>
              </a:rPr>
              <a:t>Faux ! plu</a:t>
            </a:r>
            <a:endParaRPr lang="fr-FR" sz="3200" b="1" dirty="0">
              <a:solidFill>
                <a:srgbClr val="FF0000"/>
              </a:solidFill>
            </a:endParaRPr>
          </a:p>
        </p:txBody>
      </p:sp>
    </p:spTree>
    <p:extLst>
      <p:ext uri="{BB962C8B-B14F-4D97-AF65-F5344CB8AC3E}">
        <p14:creationId xmlns:p14="http://schemas.microsoft.com/office/powerpoint/2010/main" val="3723232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7624" y="116632"/>
            <a:ext cx="7416824" cy="1008112"/>
          </a:xfrm>
        </p:spPr>
        <p:txBody>
          <a:bodyPr/>
          <a:lstStyle/>
          <a:p>
            <a:r>
              <a:rPr lang="fr-FR" dirty="0"/>
              <a:t>Juste ou faux ?</a:t>
            </a:r>
          </a:p>
        </p:txBody>
      </p:sp>
      <p:sp>
        <p:nvSpPr>
          <p:cNvPr id="3" name="Espace réservé du contenu 2"/>
          <p:cNvSpPr>
            <a:spLocks noGrp="1"/>
          </p:cNvSpPr>
          <p:nvPr>
            <p:ph sz="half" idx="1"/>
          </p:nvPr>
        </p:nvSpPr>
        <p:spPr>
          <a:xfrm>
            <a:off x="683568" y="1124744"/>
            <a:ext cx="3888432" cy="5062696"/>
          </a:xfrm>
        </p:spPr>
        <p:txBody>
          <a:bodyPr>
            <a:normAutofit fontScale="62500" lnSpcReduction="20000"/>
          </a:bodyPr>
          <a:lstStyle/>
          <a:p>
            <a:r>
              <a:rPr lang="fr-FR" dirty="0"/>
              <a:t>Finis ton vers!</a:t>
            </a:r>
          </a:p>
          <a:p>
            <a:r>
              <a:rPr lang="fr-FR" dirty="0">
                <a:solidFill>
                  <a:srgbClr val="FF0000"/>
                </a:solidFill>
              </a:rPr>
              <a:t>Faux! verre</a:t>
            </a:r>
          </a:p>
          <a:p>
            <a:r>
              <a:rPr lang="fr-FR" dirty="0"/>
              <a:t>Il fait cygne aux oiseaux.</a:t>
            </a:r>
          </a:p>
          <a:p>
            <a:r>
              <a:rPr lang="fr-FR" dirty="0">
                <a:solidFill>
                  <a:srgbClr val="FF0000"/>
                </a:solidFill>
              </a:rPr>
              <a:t>Faux! signe</a:t>
            </a:r>
          </a:p>
          <a:p>
            <a:r>
              <a:rPr lang="fr-FR" dirty="0"/>
              <a:t>Ce comte est absurde.</a:t>
            </a:r>
          </a:p>
          <a:p>
            <a:r>
              <a:rPr lang="fr-FR" dirty="0">
                <a:solidFill>
                  <a:srgbClr val="FF0000"/>
                </a:solidFill>
              </a:rPr>
              <a:t>Faux! conte</a:t>
            </a:r>
          </a:p>
          <a:p>
            <a:r>
              <a:rPr lang="fr-FR" dirty="0"/>
              <a:t>La cour de justice l’a condamné.</a:t>
            </a:r>
          </a:p>
          <a:p>
            <a:r>
              <a:rPr lang="fr-FR" dirty="0">
                <a:solidFill>
                  <a:srgbClr val="00B050"/>
                </a:solidFill>
              </a:rPr>
              <a:t>Juste!</a:t>
            </a:r>
          </a:p>
          <a:p>
            <a:r>
              <a:rPr lang="fr-FR" dirty="0"/>
              <a:t>Or de l’Eglise, point de salut!</a:t>
            </a:r>
          </a:p>
          <a:p>
            <a:r>
              <a:rPr lang="fr-FR" dirty="0">
                <a:solidFill>
                  <a:srgbClr val="FF0000"/>
                </a:solidFill>
              </a:rPr>
              <a:t>Faux! Hors</a:t>
            </a:r>
          </a:p>
          <a:p>
            <a:r>
              <a:rPr lang="fr-FR" dirty="0"/>
              <a:t>Ils sont partis faire leur Lune de miel. </a:t>
            </a:r>
          </a:p>
          <a:p>
            <a:r>
              <a:rPr lang="fr-FR" dirty="0">
                <a:solidFill>
                  <a:srgbClr val="FF0000"/>
                </a:solidFill>
              </a:rPr>
              <a:t>Faux! lune</a:t>
            </a:r>
          </a:p>
          <a:p>
            <a:r>
              <a:rPr lang="fr-FR" dirty="0"/>
              <a:t>J’habite rue Saint-Vincent.</a:t>
            </a:r>
          </a:p>
          <a:p>
            <a:r>
              <a:rPr lang="fr-FR" dirty="0">
                <a:solidFill>
                  <a:srgbClr val="00B050"/>
                </a:solidFill>
              </a:rPr>
              <a:t>Juste!</a:t>
            </a:r>
          </a:p>
          <a:p>
            <a:r>
              <a:rPr lang="fr-FR" dirty="0"/>
              <a:t>Il a pris un coup de couteau.</a:t>
            </a:r>
          </a:p>
          <a:p>
            <a:r>
              <a:rPr lang="fr-FR" dirty="0">
                <a:solidFill>
                  <a:srgbClr val="00B050"/>
                </a:solidFill>
              </a:rPr>
              <a:t>Juste!</a:t>
            </a:r>
          </a:p>
          <a:p>
            <a:r>
              <a:rPr lang="fr-FR" dirty="0"/>
              <a:t>Ils nous ont joué une petite </a:t>
            </a:r>
            <a:r>
              <a:rPr lang="fr-FR" dirty="0" err="1"/>
              <a:t>scènette</a:t>
            </a:r>
            <a:r>
              <a:rPr lang="fr-FR" dirty="0"/>
              <a:t>.</a:t>
            </a:r>
          </a:p>
          <a:p>
            <a:r>
              <a:rPr lang="fr-FR" dirty="0">
                <a:solidFill>
                  <a:srgbClr val="FF0000"/>
                </a:solidFill>
              </a:rPr>
              <a:t>Faux!</a:t>
            </a:r>
            <a:r>
              <a:rPr lang="fr-FR" dirty="0"/>
              <a:t> </a:t>
            </a:r>
            <a:r>
              <a:rPr lang="fr-FR" dirty="0">
                <a:solidFill>
                  <a:srgbClr val="FF0000"/>
                </a:solidFill>
              </a:rPr>
              <a:t>saynète</a:t>
            </a:r>
          </a:p>
        </p:txBody>
      </p:sp>
      <p:sp>
        <p:nvSpPr>
          <p:cNvPr id="4" name="Espace réservé du contenu 3"/>
          <p:cNvSpPr>
            <a:spLocks noGrp="1"/>
          </p:cNvSpPr>
          <p:nvPr>
            <p:ph sz="half" idx="2"/>
          </p:nvPr>
        </p:nvSpPr>
        <p:spPr>
          <a:xfrm>
            <a:off x="4644008" y="1196752"/>
            <a:ext cx="4289680" cy="4990688"/>
          </a:xfrm>
        </p:spPr>
        <p:txBody>
          <a:bodyPr>
            <a:normAutofit fontScale="62500" lnSpcReduction="20000"/>
          </a:bodyPr>
          <a:lstStyle/>
          <a:p>
            <a:r>
              <a:rPr lang="fr-FR" dirty="0"/>
              <a:t>Cendrillon a perdu sa pantoufle de verre.</a:t>
            </a:r>
          </a:p>
          <a:p>
            <a:r>
              <a:rPr lang="fr-FR" dirty="0">
                <a:solidFill>
                  <a:srgbClr val="FF0000"/>
                </a:solidFill>
              </a:rPr>
              <a:t>Faux! vair</a:t>
            </a:r>
          </a:p>
          <a:p>
            <a:r>
              <a:rPr lang="fr-FR" dirty="0"/>
              <a:t>Son père est mort d’un infarctus.</a:t>
            </a:r>
          </a:p>
          <a:p>
            <a:r>
              <a:rPr lang="fr-FR" dirty="0">
                <a:solidFill>
                  <a:srgbClr val="00B050"/>
                </a:solidFill>
              </a:rPr>
              <a:t>Juste!</a:t>
            </a:r>
          </a:p>
          <a:p>
            <a:r>
              <a:rPr lang="fr-FR" dirty="0"/>
              <a:t>Mon grand-père est complètement décrépi!</a:t>
            </a:r>
          </a:p>
          <a:p>
            <a:r>
              <a:rPr lang="fr-FR" dirty="0">
                <a:solidFill>
                  <a:srgbClr val="FF0000"/>
                </a:solidFill>
              </a:rPr>
              <a:t>Faux! décrépit</a:t>
            </a:r>
          </a:p>
          <a:p>
            <a:r>
              <a:rPr lang="fr-FR" dirty="0"/>
              <a:t>Vous sortirez à la fin du cour.</a:t>
            </a:r>
          </a:p>
          <a:p>
            <a:r>
              <a:rPr lang="fr-FR" dirty="0">
                <a:solidFill>
                  <a:srgbClr val="FF0000"/>
                </a:solidFill>
              </a:rPr>
              <a:t>Faux! cours</a:t>
            </a:r>
          </a:p>
          <a:p>
            <a:r>
              <a:rPr lang="fr-FR" dirty="0"/>
              <a:t>Il a subit une lourde opération.</a:t>
            </a:r>
          </a:p>
          <a:p>
            <a:r>
              <a:rPr lang="fr-FR" dirty="0">
                <a:solidFill>
                  <a:srgbClr val="FF0000"/>
                </a:solidFill>
              </a:rPr>
              <a:t>Faux! subi</a:t>
            </a:r>
          </a:p>
          <a:p>
            <a:r>
              <a:rPr lang="fr-FR" dirty="0"/>
              <a:t>Il connaît de gros ennuis pécuniaires.</a:t>
            </a:r>
          </a:p>
          <a:p>
            <a:r>
              <a:rPr lang="fr-FR" dirty="0">
                <a:solidFill>
                  <a:srgbClr val="00B050"/>
                </a:solidFill>
              </a:rPr>
              <a:t>Juste!</a:t>
            </a:r>
          </a:p>
          <a:p>
            <a:r>
              <a:rPr lang="fr-FR" dirty="0"/>
              <a:t>Evitez de perdre le Nord!</a:t>
            </a:r>
          </a:p>
          <a:p>
            <a:r>
              <a:rPr lang="fr-FR" dirty="0">
                <a:solidFill>
                  <a:srgbClr val="FF0000"/>
                </a:solidFill>
              </a:rPr>
              <a:t>Faux! nord</a:t>
            </a:r>
          </a:p>
          <a:p>
            <a:r>
              <a:rPr lang="fr-FR" dirty="0"/>
              <a:t>Il est accroc à la télé.</a:t>
            </a:r>
          </a:p>
          <a:p>
            <a:r>
              <a:rPr lang="fr-FR" dirty="0">
                <a:solidFill>
                  <a:srgbClr val="FF0000"/>
                </a:solidFill>
              </a:rPr>
              <a:t>Faux! accro</a:t>
            </a:r>
            <a:endParaRPr lang="fr-FR" dirty="0"/>
          </a:p>
          <a:p>
            <a:r>
              <a:rPr lang="fr-FR" dirty="0"/>
              <a:t>Ne prends pas son parti!</a:t>
            </a:r>
          </a:p>
          <a:p>
            <a:r>
              <a:rPr lang="fr-FR" dirty="0">
                <a:solidFill>
                  <a:srgbClr val="00B050"/>
                </a:solidFill>
              </a:rPr>
              <a:t>Juste!</a:t>
            </a:r>
          </a:p>
          <a:p>
            <a:endParaRPr lang="fr-FR" dirty="0"/>
          </a:p>
        </p:txBody>
      </p:sp>
    </p:spTree>
    <p:extLst>
      <p:ext uri="{BB962C8B-B14F-4D97-AF65-F5344CB8AC3E}">
        <p14:creationId xmlns:p14="http://schemas.microsoft.com/office/powerpoint/2010/main" val="2746331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Scale>
                                      <p:cBhvr>
                                        <p:cTn id="28"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3" end="3"/>
                                            </p:txEl>
                                          </p:spTgt>
                                        </p:tgtEl>
                                        <p:attrNameLst>
                                          <p:attrName>ppt_x</p:attrName>
                                          <p:attrName>ppt_y</p:attrName>
                                        </p:attrNameLst>
                                      </p:cBhvr>
                                    </p:animMotion>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Scale>
                                      <p:cBhvr>
                                        <p:cTn id="35"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xEl>
                                              <p:pRg st="4" end="4"/>
                                            </p:txEl>
                                          </p:spTgt>
                                        </p:tgtEl>
                                        <p:attrNameLst>
                                          <p:attrName>ppt_x</p:attrName>
                                          <p:attrName>ppt_y</p:attrName>
                                        </p:attrNameLst>
                                      </p:cBhvr>
                                    </p:animMotion>
                                    <p:animEffect transition="in" filter="fade">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Scale>
                                      <p:cBhvr>
                                        <p:cTn id="42"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5" end="5"/>
                                            </p:txEl>
                                          </p:spTgt>
                                        </p:tgtEl>
                                        <p:attrNameLst>
                                          <p:attrName>ppt_x</p:attrName>
                                          <p:attrName>ppt_y</p:attrName>
                                        </p:attrNameLst>
                                      </p:cBhvr>
                                    </p:animMotion>
                                    <p:animEffect transition="in" filter="fade">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Scale>
                                      <p:cBhvr>
                                        <p:cTn id="49"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3">
                                            <p:txEl>
                                              <p:pRg st="6" end="6"/>
                                            </p:txEl>
                                          </p:spTgt>
                                        </p:tgtEl>
                                        <p:attrNameLst>
                                          <p:attrName>ppt_x</p:attrName>
                                          <p:attrName>ppt_y</p:attrName>
                                        </p:attrNameLst>
                                      </p:cBhvr>
                                    </p:animMotion>
                                    <p:animEffect transition="in" filter="fade">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Scale>
                                      <p:cBhvr>
                                        <p:cTn id="56"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
                                            <p:txEl>
                                              <p:pRg st="7" end="7"/>
                                            </p:txEl>
                                          </p:spTgt>
                                        </p:tgtEl>
                                        <p:attrNameLst>
                                          <p:attrName>ppt_x</p:attrName>
                                          <p:attrName>ppt_y</p:attrName>
                                        </p:attrNameLst>
                                      </p:cBhvr>
                                    </p:animMotion>
                                    <p:animEffect transition="in" filter="fade">
                                      <p:cBhvr>
                                        <p:cTn id="58" dur="10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Scale>
                                      <p:cBhvr>
                                        <p:cTn id="63" dur="1000" decel="50000" fill="hold">
                                          <p:stCondLst>
                                            <p:cond delay="0"/>
                                          </p:stCondLst>
                                        </p:cTn>
                                        <p:tgtEl>
                                          <p:spTgt spid="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
                                            <p:txEl>
                                              <p:pRg st="8" end="8"/>
                                            </p:txEl>
                                          </p:spTgt>
                                        </p:tgtEl>
                                        <p:attrNameLst>
                                          <p:attrName>ppt_x</p:attrName>
                                          <p:attrName>ppt_y</p:attrName>
                                        </p:attrNameLst>
                                      </p:cBhvr>
                                    </p:animMotion>
                                    <p:animEffect transition="in" filter="fade">
                                      <p:cBhvr>
                                        <p:cTn id="65" dur="10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Scale>
                                      <p:cBhvr>
                                        <p:cTn id="70" dur="1000" decel="50000" fill="hold">
                                          <p:stCondLst>
                                            <p:cond delay="0"/>
                                          </p:stCondLst>
                                        </p:cTn>
                                        <p:tgtEl>
                                          <p:spTgt spid="3">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3">
                                            <p:txEl>
                                              <p:pRg st="9" end="9"/>
                                            </p:txEl>
                                          </p:spTgt>
                                        </p:tgtEl>
                                        <p:attrNameLst>
                                          <p:attrName>ppt_x</p:attrName>
                                          <p:attrName>ppt_y</p:attrName>
                                        </p:attrNameLst>
                                      </p:cBhvr>
                                    </p:animMotion>
                                    <p:animEffect transition="in" filter="fade">
                                      <p:cBhvr>
                                        <p:cTn id="72" dur="1000"/>
                                        <p:tgtEl>
                                          <p:spTgt spid="3">
                                            <p:txEl>
                                              <p:pRg st="9" end="9"/>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Scale>
                                      <p:cBhvr>
                                        <p:cTn id="77" dur="1000" decel="50000" fill="hold">
                                          <p:stCondLst>
                                            <p:cond delay="0"/>
                                          </p:stCondLst>
                                        </p:cTn>
                                        <p:tgtEl>
                                          <p:spTgt spid="3">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
                                            <p:txEl>
                                              <p:pRg st="10" end="10"/>
                                            </p:txEl>
                                          </p:spTgt>
                                        </p:tgtEl>
                                        <p:attrNameLst>
                                          <p:attrName>ppt_x</p:attrName>
                                          <p:attrName>ppt_y</p:attrName>
                                        </p:attrNameLst>
                                      </p:cBhvr>
                                    </p:animMotion>
                                    <p:animEffect transition="in" filter="fade">
                                      <p:cBhvr>
                                        <p:cTn id="79" dur="1000"/>
                                        <p:tgtEl>
                                          <p:spTgt spid="3">
                                            <p:txEl>
                                              <p:pRg st="1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Scale>
                                      <p:cBhvr>
                                        <p:cTn id="84" dur="1000" decel="50000" fill="hold">
                                          <p:stCondLst>
                                            <p:cond delay="0"/>
                                          </p:stCondLst>
                                        </p:cTn>
                                        <p:tgtEl>
                                          <p:spTgt spid="3">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3">
                                            <p:txEl>
                                              <p:pRg st="11" end="11"/>
                                            </p:txEl>
                                          </p:spTgt>
                                        </p:tgtEl>
                                        <p:attrNameLst>
                                          <p:attrName>ppt_x</p:attrName>
                                          <p:attrName>ppt_y</p:attrName>
                                        </p:attrNameLst>
                                      </p:cBhvr>
                                    </p:animMotion>
                                    <p:animEffect transition="in" filter="fade">
                                      <p:cBhvr>
                                        <p:cTn id="86" dur="1000"/>
                                        <p:tgtEl>
                                          <p:spTgt spid="3">
                                            <p:txEl>
                                              <p:pRg st="11" end="11"/>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Scale>
                                      <p:cBhvr>
                                        <p:cTn id="91" dur="1000" decel="50000" fill="hold">
                                          <p:stCondLst>
                                            <p:cond delay="0"/>
                                          </p:stCondLst>
                                        </p:cTn>
                                        <p:tgtEl>
                                          <p:spTgt spid="3">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xEl>
                                              <p:pRg st="12" end="12"/>
                                            </p:txEl>
                                          </p:spTgt>
                                        </p:tgtEl>
                                        <p:attrNameLst>
                                          <p:attrName>ppt_x</p:attrName>
                                          <p:attrName>ppt_y</p:attrName>
                                        </p:attrNameLst>
                                      </p:cBhvr>
                                    </p:animMotion>
                                    <p:animEffect transition="in" filter="fade">
                                      <p:cBhvr>
                                        <p:cTn id="93" dur="1000"/>
                                        <p:tgtEl>
                                          <p:spTgt spid="3">
                                            <p:txEl>
                                              <p:pRg st="12" end="12"/>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2" presetClass="entr" presetSubtype="0" fill="hold" grpId="0" nodeType="click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Scale>
                                      <p:cBhvr>
                                        <p:cTn id="98" dur="1000" decel="50000" fill="hold">
                                          <p:stCondLst>
                                            <p:cond delay="0"/>
                                          </p:stCondLst>
                                        </p:cTn>
                                        <p:tgtEl>
                                          <p:spTgt spid="3">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3">
                                            <p:txEl>
                                              <p:pRg st="13" end="13"/>
                                            </p:txEl>
                                          </p:spTgt>
                                        </p:tgtEl>
                                        <p:attrNameLst>
                                          <p:attrName>ppt_x</p:attrName>
                                          <p:attrName>ppt_y</p:attrName>
                                        </p:attrNameLst>
                                      </p:cBhvr>
                                    </p:animMotion>
                                    <p:animEffect transition="in" filter="fade">
                                      <p:cBhvr>
                                        <p:cTn id="100" dur="1000"/>
                                        <p:tgtEl>
                                          <p:spTgt spid="3">
                                            <p:txEl>
                                              <p:pRg st="13" end="13"/>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grpId="0" nodeType="click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Scale>
                                      <p:cBhvr>
                                        <p:cTn id="105" dur="1000" decel="50000" fill="hold">
                                          <p:stCondLst>
                                            <p:cond delay="0"/>
                                          </p:stCondLst>
                                        </p:cTn>
                                        <p:tgtEl>
                                          <p:spTgt spid="3">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3">
                                            <p:txEl>
                                              <p:pRg st="14" end="14"/>
                                            </p:txEl>
                                          </p:spTgt>
                                        </p:tgtEl>
                                        <p:attrNameLst>
                                          <p:attrName>ppt_x</p:attrName>
                                          <p:attrName>ppt_y</p:attrName>
                                        </p:attrNameLst>
                                      </p:cBhvr>
                                    </p:animMotion>
                                    <p:animEffect transition="in" filter="fade">
                                      <p:cBhvr>
                                        <p:cTn id="107" dur="1000"/>
                                        <p:tgtEl>
                                          <p:spTgt spid="3">
                                            <p:txEl>
                                              <p:pRg st="14" end="14"/>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2" presetClass="entr" presetSubtype="0" fill="hold" grpId="0" nodeType="clickEffect">
                                  <p:stCondLst>
                                    <p:cond delay="0"/>
                                  </p:stCondLst>
                                  <p:childTnLst>
                                    <p:set>
                                      <p:cBhvr>
                                        <p:cTn id="111" dur="1" fill="hold">
                                          <p:stCondLst>
                                            <p:cond delay="0"/>
                                          </p:stCondLst>
                                        </p:cTn>
                                        <p:tgtEl>
                                          <p:spTgt spid="3">
                                            <p:txEl>
                                              <p:pRg st="15" end="15"/>
                                            </p:txEl>
                                          </p:spTgt>
                                        </p:tgtEl>
                                        <p:attrNameLst>
                                          <p:attrName>style.visibility</p:attrName>
                                        </p:attrNameLst>
                                      </p:cBhvr>
                                      <p:to>
                                        <p:strVal val="visible"/>
                                      </p:to>
                                    </p:set>
                                    <p:animScale>
                                      <p:cBhvr>
                                        <p:cTn id="112" dur="1000" decel="50000" fill="hold">
                                          <p:stCondLst>
                                            <p:cond delay="0"/>
                                          </p:stCondLst>
                                        </p:cTn>
                                        <p:tgtEl>
                                          <p:spTgt spid="3">
                                            <p:txEl>
                                              <p:pRg st="15" end="1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3">
                                            <p:txEl>
                                              <p:pRg st="15" end="15"/>
                                            </p:txEl>
                                          </p:spTgt>
                                        </p:tgtEl>
                                        <p:attrNameLst>
                                          <p:attrName>ppt_x</p:attrName>
                                          <p:attrName>ppt_y</p:attrName>
                                        </p:attrNameLst>
                                      </p:cBhvr>
                                    </p:animMotion>
                                    <p:animEffect transition="in" filter="fade">
                                      <p:cBhvr>
                                        <p:cTn id="114" dur="1000"/>
                                        <p:tgtEl>
                                          <p:spTgt spid="3">
                                            <p:txEl>
                                              <p:pRg st="15" end="15"/>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2" presetClass="entr" presetSubtype="0" fill="hold" grpId="0" nodeType="clickEffect">
                                  <p:stCondLst>
                                    <p:cond delay="0"/>
                                  </p:stCondLst>
                                  <p:childTnLst>
                                    <p:set>
                                      <p:cBhvr>
                                        <p:cTn id="118" dur="1" fill="hold">
                                          <p:stCondLst>
                                            <p:cond delay="0"/>
                                          </p:stCondLst>
                                        </p:cTn>
                                        <p:tgtEl>
                                          <p:spTgt spid="3">
                                            <p:txEl>
                                              <p:pRg st="16" end="16"/>
                                            </p:txEl>
                                          </p:spTgt>
                                        </p:tgtEl>
                                        <p:attrNameLst>
                                          <p:attrName>style.visibility</p:attrName>
                                        </p:attrNameLst>
                                      </p:cBhvr>
                                      <p:to>
                                        <p:strVal val="visible"/>
                                      </p:to>
                                    </p:set>
                                    <p:animScale>
                                      <p:cBhvr>
                                        <p:cTn id="119" dur="1000" decel="50000" fill="hold">
                                          <p:stCondLst>
                                            <p:cond delay="0"/>
                                          </p:stCondLst>
                                        </p:cTn>
                                        <p:tgtEl>
                                          <p:spTgt spid="3">
                                            <p:txEl>
                                              <p:pRg st="16" end="1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0" dur="1000" decel="50000" fill="hold">
                                          <p:stCondLst>
                                            <p:cond delay="0"/>
                                          </p:stCondLst>
                                        </p:cTn>
                                        <p:tgtEl>
                                          <p:spTgt spid="3">
                                            <p:txEl>
                                              <p:pRg st="16" end="16"/>
                                            </p:txEl>
                                          </p:spTgt>
                                        </p:tgtEl>
                                        <p:attrNameLst>
                                          <p:attrName>ppt_x</p:attrName>
                                          <p:attrName>ppt_y</p:attrName>
                                        </p:attrNameLst>
                                      </p:cBhvr>
                                    </p:animMotion>
                                    <p:animEffect transition="in" filter="fade">
                                      <p:cBhvr>
                                        <p:cTn id="121" dur="1000"/>
                                        <p:tgtEl>
                                          <p:spTgt spid="3">
                                            <p:txEl>
                                              <p:pRg st="16" end="16"/>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52" presetClass="entr" presetSubtype="0" fill="hold" grpId="0" nodeType="clickEffect">
                                  <p:stCondLst>
                                    <p:cond delay="0"/>
                                  </p:stCondLst>
                                  <p:childTnLst>
                                    <p:set>
                                      <p:cBhvr>
                                        <p:cTn id="125" dur="1" fill="hold">
                                          <p:stCondLst>
                                            <p:cond delay="0"/>
                                          </p:stCondLst>
                                        </p:cTn>
                                        <p:tgtEl>
                                          <p:spTgt spid="3">
                                            <p:txEl>
                                              <p:pRg st="17" end="17"/>
                                            </p:txEl>
                                          </p:spTgt>
                                        </p:tgtEl>
                                        <p:attrNameLst>
                                          <p:attrName>style.visibility</p:attrName>
                                        </p:attrNameLst>
                                      </p:cBhvr>
                                      <p:to>
                                        <p:strVal val="visible"/>
                                      </p:to>
                                    </p:set>
                                    <p:animScale>
                                      <p:cBhvr>
                                        <p:cTn id="126" dur="1000" decel="50000" fill="hold">
                                          <p:stCondLst>
                                            <p:cond delay="0"/>
                                          </p:stCondLst>
                                        </p:cTn>
                                        <p:tgtEl>
                                          <p:spTgt spid="3">
                                            <p:txEl>
                                              <p:pRg st="17" end="1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7" dur="1000" decel="50000" fill="hold">
                                          <p:stCondLst>
                                            <p:cond delay="0"/>
                                          </p:stCondLst>
                                        </p:cTn>
                                        <p:tgtEl>
                                          <p:spTgt spid="3">
                                            <p:txEl>
                                              <p:pRg st="17" end="17"/>
                                            </p:txEl>
                                          </p:spTgt>
                                        </p:tgtEl>
                                        <p:attrNameLst>
                                          <p:attrName>ppt_x</p:attrName>
                                          <p:attrName>ppt_y</p:attrName>
                                        </p:attrNameLst>
                                      </p:cBhvr>
                                    </p:animMotion>
                                    <p:animEffect transition="in" filter="fade">
                                      <p:cBhvr>
                                        <p:cTn id="128" dur="1000"/>
                                        <p:tgtEl>
                                          <p:spTgt spid="3">
                                            <p:txEl>
                                              <p:pRg st="17" end="17"/>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52" presetClass="entr" presetSubtype="0" fill="hold" grpId="0" nodeType="clickEffect">
                                  <p:stCondLst>
                                    <p:cond delay="0"/>
                                  </p:stCondLst>
                                  <p:childTnLst>
                                    <p:set>
                                      <p:cBhvr>
                                        <p:cTn id="132" dur="1" fill="hold">
                                          <p:stCondLst>
                                            <p:cond delay="0"/>
                                          </p:stCondLst>
                                        </p:cTn>
                                        <p:tgtEl>
                                          <p:spTgt spid="4">
                                            <p:txEl>
                                              <p:pRg st="0" end="0"/>
                                            </p:txEl>
                                          </p:spTgt>
                                        </p:tgtEl>
                                        <p:attrNameLst>
                                          <p:attrName>style.visibility</p:attrName>
                                        </p:attrNameLst>
                                      </p:cBhvr>
                                      <p:to>
                                        <p:strVal val="visible"/>
                                      </p:to>
                                    </p:set>
                                    <p:animScale>
                                      <p:cBhvr>
                                        <p:cTn id="133" dur="1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4">
                                            <p:txEl>
                                              <p:pRg st="0" end="0"/>
                                            </p:txEl>
                                          </p:spTgt>
                                        </p:tgtEl>
                                        <p:attrNameLst>
                                          <p:attrName>ppt_x</p:attrName>
                                          <p:attrName>ppt_y</p:attrName>
                                        </p:attrNameLst>
                                      </p:cBhvr>
                                    </p:animMotion>
                                    <p:animEffect transition="in" filter="fade">
                                      <p:cBhvr>
                                        <p:cTn id="135" dur="1000"/>
                                        <p:tgtEl>
                                          <p:spTgt spid="4">
                                            <p:txEl>
                                              <p:pRg st="0" end="0"/>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52" presetClass="entr" presetSubtype="0" fill="hold" grpId="0" nodeType="clickEffect">
                                  <p:stCondLst>
                                    <p:cond delay="0"/>
                                  </p:stCondLst>
                                  <p:childTnLst>
                                    <p:set>
                                      <p:cBhvr>
                                        <p:cTn id="139" dur="1" fill="hold">
                                          <p:stCondLst>
                                            <p:cond delay="0"/>
                                          </p:stCondLst>
                                        </p:cTn>
                                        <p:tgtEl>
                                          <p:spTgt spid="4">
                                            <p:txEl>
                                              <p:pRg st="1" end="1"/>
                                            </p:txEl>
                                          </p:spTgt>
                                        </p:tgtEl>
                                        <p:attrNameLst>
                                          <p:attrName>style.visibility</p:attrName>
                                        </p:attrNameLst>
                                      </p:cBhvr>
                                      <p:to>
                                        <p:strVal val="visible"/>
                                      </p:to>
                                    </p:set>
                                    <p:animScale>
                                      <p:cBhvr>
                                        <p:cTn id="140" dur="1000" decel="50000" fill="hold">
                                          <p:stCondLst>
                                            <p:cond delay="0"/>
                                          </p:stCondLst>
                                        </p:cTn>
                                        <p:tgtEl>
                                          <p:spTgt spid="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1" dur="1000" decel="50000" fill="hold">
                                          <p:stCondLst>
                                            <p:cond delay="0"/>
                                          </p:stCondLst>
                                        </p:cTn>
                                        <p:tgtEl>
                                          <p:spTgt spid="4">
                                            <p:txEl>
                                              <p:pRg st="1" end="1"/>
                                            </p:txEl>
                                          </p:spTgt>
                                        </p:tgtEl>
                                        <p:attrNameLst>
                                          <p:attrName>ppt_x</p:attrName>
                                          <p:attrName>ppt_y</p:attrName>
                                        </p:attrNameLst>
                                      </p:cBhvr>
                                    </p:animMotion>
                                    <p:animEffect transition="in" filter="fade">
                                      <p:cBhvr>
                                        <p:cTn id="142" dur="1000"/>
                                        <p:tgtEl>
                                          <p:spTgt spid="4">
                                            <p:txEl>
                                              <p:pRg st="1" end="1"/>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52" presetClass="entr" presetSubtype="0" fill="hold" grpId="0" nodeType="clickEffect">
                                  <p:stCondLst>
                                    <p:cond delay="0"/>
                                  </p:stCondLst>
                                  <p:childTnLst>
                                    <p:set>
                                      <p:cBhvr>
                                        <p:cTn id="146" dur="1" fill="hold">
                                          <p:stCondLst>
                                            <p:cond delay="0"/>
                                          </p:stCondLst>
                                        </p:cTn>
                                        <p:tgtEl>
                                          <p:spTgt spid="4">
                                            <p:txEl>
                                              <p:pRg st="2" end="2"/>
                                            </p:txEl>
                                          </p:spTgt>
                                        </p:tgtEl>
                                        <p:attrNameLst>
                                          <p:attrName>style.visibility</p:attrName>
                                        </p:attrNameLst>
                                      </p:cBhvr>
                                      <p:to>
                                        <p:strVal val="visible"/>
                                      </p:to>
                                    </p:set>
                                    <p:animScale>
                                      <p:cBhvr>
                                        <p:cTn id="147" dur="1000" decel="50000" fill="hold">
                                          <p:stCondLst>
                                            <p:cond delay="0"/>
                                          </p:stCondLst>
                                        </p:cTn>
                                        <p:tgtEl>
                                          <p:spTgt spid="4">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4">
                                            <p:txEl>
                                              <p:pRg st="2" end="2"/>
                                            </p:txEl>
                                          </p:spTgt>
                                        </p:tgtEl>
                                        <p:attrNameLst>
                                          <p:attrName>ppt_x</p:attrName>
                                          <p:attrName>ppt_y</p:attrName>
                                        </p:attrNameLst>
                                      </p:cBhvr>
                                    </p:animMotion>
                                    <p:animEffect transition="in" filter="fade">
                                      <p:cBhvr>
                                        <p:cTn id="149" dur="1000"/>
                                        <p:tgtEl>
                                          <p:spTgt spid="4">
                                            <p:txEl>
                                              <p:pRg st="2" end="2"/>
                                            </p:txEl>
                                          </p:spTgt>
                                        </p:tgtEl>
                                      </p:cBhvr>
                                    </p:animEffect>
                                  </p:childTnLst>
                                </p:cTn>
                              </p:par>
                            </p:childTnLst>
                          </p:cTn>
                        </p:par>
                      </p:childTnLst>
                    </p:cTn>
                  </p:par>
                  <p:par>
                    <p:cTn id="150" fill="hold">
                      <p:stCondLst>
                        <p:cond delay="indefinite"/>
                      </p:stCondLst>
                      <p:childTnLst>
                        <p:par>
                          <p:cTn id="151" fill="hold">
                            <p:stCondLst>
                              <p:cond delay="0"/>
                            </p:stCondLst>
                            <p:childTnLst>
                              <p:par>
                                <p:cTn id="152" presetID="52" presetClass="entr" presetSubtype="0" fill="hold" grpId="0" nodeType="clickEffect">
                                  <p:stCondLst>
                                    <p:cond delay="0"/>
                                  </p:stCondLst>
                                  <p:childTnLst>
                                    <p:set>
                                      <p:cBhvr>
                                        <p:cTn id="153" dur="1" fill="hold">
                                          <p:stCondLst>
                                            <p:cond delay="0"/>
                                          </p:stCondLst>
                                        </p:cTn>
                                        <p:tgtEl>
                                          <p:spTgt spid="4">
                                            <p:txEl>
                                              <p:pRg st="3" end="3"/>
                                            </p:txEl>
                                          </p:spTgt>
                                        </p:tgtEl>
                                        <p:attrNameLst>
                                          <p:attrName>style.visibility</p:attrName>
                                        </p:attrNameLst>
                                      </p:cBhvr>
                                      <p:to>
                                        <p:strVal val="visible"/>
                                      </p:to>
                                    </p:set>
                                    <p:animScale>
                                      <p:cBhvr>
                                        <p:cTn id="154" dur="1000" decel="50000" fill="hold">
                                          <p:stCondLst>
                                            <p:cond delay="0"/>
                                          </p:stCondLst>
                                        </p:cTn>
                                        <p:tgtEl>
                                          <p:spTgt spid="4">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5" dur="1000" decel="50000" fill="hold">
                                          <p:stCondLst>
                                            <p:cond delay="0"/>
                                          </p:stCondLst>
                                        </p:cTn>
                                        <p:tgtEl>
                                          <p:spTgt spid="4">
                                            <p:txEl>
                                              <p:pRg st="3" end="3"/>
                                            </p:txEl>
                                          </p:spTgt>
                                        </p:tgtEl>
                                        <p:attrNameLst>
                                          <p:attrName>ppt_x</p:attrName>
                                          <p:attrName>ppt_y</p:attrName>
                                        </p:attrNameLst>
                                      </p:cBhvr>
                                    </p:animMotion>
                                    <p:animEffect transition="in" filter="fade">
                                      <p:cBhvr>
                                        <p:cTn id="156" dur="1000"/>
                                        <p:tgtEl>
                                          <p:spTgt spid="4">
                                            <p:txEl>
                                              <p:pRg st="3" end="3"/>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52" presetClass="entr" presetSubtype="0" fill="hold" grpId="0" nodeType="clickEffect">
                                  <p:stCondLst>
                                    <p:cond delay="0"/>
                                  </p:stCondLst>
                                  <p:childTnLst>
                                    <p:set>
                                      <p:cBhvr>
                                        <p:cTn id="160" dur="1" fill="hold">
                                          <p:stCondLst>
                                            <p:cond delay="0"/>
                                          </p:stCondLst>
                                        </p:cTn>
                                        <p:tgtEl>
                                          <p:spTgt spid="4">
                                            <p:txEl>
                                              <p:pRg st="4" end="4"/>
                                            </p:txEl>
                                          </p:spTgt>
                                        </p:tgtEl>
                                        <p:attrNameLst>
                                          <p:attrName>style.visibility</p:attrName>
                                        </p:attrNameLst>
                                      </p:cBhvr>
                                      <p:to>
                                        <p:strVal val="visible"/>
                                      </p:to>
                                    </p:set>
                                    <p:animScale>
                                      <p:cBhvr>
                                        <p:cTn id="161" dur="1000" decel="50000" fill="hold">
                                          <p:stCondLst>
                                            <p:cond delay="0"/>
                                          </p:stCondLst>
                                        </p:cTn>
                                        <p:tgtEl>
                                          <p:spTgt spid="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4">
                                            <p:txEl>
                                              <p:pRg st="4" end="4"/>
                                            </p:txEl>
                                          </p:spTgt>
                                        </p:tgtEl>
                                        <p:attrNameLst>
                                          <p:attrName>ppt_x</p:attrName>
                                          <p:attrName>ppt_y</p:attrName>
                                        </p:attrNameLst>
                                      </p:cBhvr>
                                    </p:animMotion>
                                    <p:animEffect transition="in" filter="fade">
                                      <p:cBhvr>
                                        <p:cTn id="163" dur="1000"/>
                                        <p:tgtEl>
                                          <p:spTgt spid="4">
                                            <p:txEl>
                                              <p:pRg st="4" end="4"/>
                                            </p:txEl>
                                          </p:spTgt>
                                        </p:tgtEl>
                                      </p:cBhvr>
                                    </p:animEffect>
                                  </p:childTnLst>
                                </p:cTn>
                              </p:par>
                            </p:childTnLst>
                          </p:cTn>
                        </p:par>
                      </p:childTnLst>
                    </p:cTn>
                  </p:par>
                  <p:par>
                    <p:cTn id="164" fill="hold">
                      <p:stCondLst>
                        <p:cond delay="indefinite"/>
                      </p:stCondLst>
                      <p:childTnLst>
                        <p:par>
                          <p:cTn id="165" fill="hold">
                            <p:stCondLst>
                              <p:cond delay="0"/>
                            </p:stCondLst>
                            <p:childTnLst>
                              <p:par>
                                <p:cTn id="166" presetID="52" presetClass="entr" presetSubtype="0" fill="hold" grpId="0" nodeType="clickEffect">
                                  <p:stCondLst>
                                    <p:cond delay="0"/>
                                  </p:stCondLst>
                                  <p:childTnLst>
                                    <p:set>
                                      <p:cBhvr>
                                        <p:cTn id="167" dur="1" fill="hold">
                                          <p:stCondLst>
                                            <p:cond delay="0"/>
                                          </p:stCondLst>
                                        </p:cTn>
                                        <p:tgtEl>
                                          <p:spTgt spid="4">
                                            <p:txEl>
                                              <p:pRg st="5" end="5"/>
                                            </p:txEl>
                                          </p:spTgt>
                                        </p:tgtEl>
                                        <p:attrNameLst>
                                          <p:attrName>style.visibility</p:attrName>
                                        </p:attrNameLst>
                                      </p:cBhvr>
                                      <p:to>
                                        <p:strVal val="visible"/>
                                      </p:to>
                                    </p:set>
                                    <p:animScale>
                                      <p:cBhvr>
                                        <p:cTn id="168" dur="1000" decel="50000" fill="hold">
                                          <p:stCondLst>
                                            <p:cond delay="0"/>
                                          </p:stCondLst>
                                        </p:cTn>
                                        <p:tgtEl>
                                          <p:spTgt spid="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9" dur="1000" decel="50000" fill="hold">
                                          <p:stCondLst>
                                            <p:cond delay="0"/>
                                          </p:stCondLst>
                                        </p:cTn>
                                        <p:tgtEl>
                                          <p:spTgt spid="4">
                                            <p:txEl>
                                              <p:pRg st="5" end="5"/>
                                            </p:txEl>
                                          </p:spTgt>
                                        </p:tgtEl>
                                        <p:attrNameLst>
                                          <p:attrName>ppt_x</p:attrName>
                                          <p:attrName>ppt_y</p:attrName>
                                        </p:attrNameLst>
                                      </p:cBhvr>
                                    </p:animMotion>
                                    <p:animEffect transition="in" filter="fade">
                                      <p:cBhvr>
                                        <p:cTn id="170" dur="1000"/>
                                        <p:tgtEl>
                                          <p:spTgt spid="4">
                                            <p:txEl>
                                              <p:pRg st="5" end="5"/>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52" presetClass="entr" presetSubtype="0" fill="hold" grpId="0" nodeType="clickEffect">
                                  <p:stCondLst>
                                    <p:cond delay="0"/>
                                  </p:stCondLst>
                                  <p:childTnLst>
                                    <p:set>
                                      <p:cBhvr>
                                        <p:cTn id="174" dur="1" fill="hold">
                                          <p:stCondLst>
                                            <p:cond delay="0"/>
                                          </p:stCondLst>
                                        </p:cTn>
                                        <p:tgtEl>
                                          <p:spTgt spid="4">
                                            <p:txEl>
                                              <p:pRg st="6" end="6"/>
                                            </p:txEl>
                                          </p:spTgt>
                                        </p:tgtEl>
                                        <p:attrNameLst>
                                          <p:attrName>style.visibility</p:attrName>
                                        </p:attrNameLst>
                                      </p:cBhvr>
                                      <p:to>
                                        <p:strVal val="visible"/>
                                      </p:to>
                                    </p:set>
                                    <p:animScale>
                                      <p:cBhvr>
                                        <p:cTn id="175" dur="1000" decel="50000" fill="hold">
                                          <p:stCondLst>
                                            <p:cond delay="0"/>
                                          </p:stCondLst>
                                        </p:cTn>
                                        <p:tgtEl>
                                          <p:spTgt spid="4">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6" dur="1000" decel="50000" fill="hold">
                                          <p:stCondLst>
                                            <p:cond delay="0"/>
                                          </p:stCondLst>
                                        </p:cTn>
                                        <p:tgtEl>
                                          <p:spTgt spid="4">
                                            <p:txEl>
                                              <p:pRg st="6" end="6"/>
                                            </p:txEl>
                                          </p:spTgt>
                                        </p:tgtEl>
                                        <p:attrNameLst>
                                          <p:attrName>ppt_x</p:attrName>
                                          <p:attrName>ppt_y</p:attrName>
                                        </p:attrNameLst>
                                      </p:cBhvr>
                                    </p:animMotion>
                                    <p:animEffect transition="in" filter="fade">
                                      <p:cBhvr>
                                        <p:cTn id="177" dur="1000"/>
                                        <p:tgtEl>
                                          <p:spTgt spid="4">
                                            <p:txEl>
                                              <p:pRg st="6" end="6"/>
                                            </p:txEl>
                                          </p:spTgt>
                                        </p:tgtEl>
                                      </p:cBhvr>
                                    </p:animEffect>
                                  </p:childTnLst>
                                </p:cTn>
                              </p:par>
                            </p:childTnLst>
                          </p:cTn>
                        </p:par>
                      </p:childTnLst>
                    </p:cTn>
                  </p:par>
                  <p:par>
                    <p:cTn id="178" fill="hold">
                      <p:stCondLst>
                        <p:cond delay="indefinite"/>
                      </p:stCondLst>
                      <p:childTnLst>
                        <p:par>
                          <p:cTn id="179" fill="hold">
                            <p:stCondLst>
                              <p:cond delay="0"/>
                            </p:stCondLst>
                            <p:childTnLst>
                              <p:par>
                                <p:cTn id="180" presetID="52" presetClass="entr" presetSubtype="0" fill="hold" grpId="0" nodeType="clickEffect">
                                  <p:stCondLst>
                                    <p:cond delay="0"/>
                                  </p:stCondLst>
                                  <p:childTnLst>
                                    <p:set>
                                      <p:cBhvr>
                                        <p:cTn id="181" dur="1" fill="hold">
                                          <p:stCondLst>
                                            <p:cond delay="0"/>
                                          </p:stCondLst>
                                        </p:cTn>
                                        <p:tgtEl>
                                          <p:spTgt spid="4">
                                            <p:txEl>
                                              <p:pRg st="7" end="7"/>
                                            </p:txEl>
                                          </p:spTgt>
                                        </p:tgtEl>
                                        <p:attrNameLst>
                                          <p:attrName>style.visibility</p:attrName>
                                        </p:attrNameLst>
                                      </p:cBhvr>
                                      <p:to>
                                        <p:strVal val="visible"/>
                                      </p:to>
                                    </p:set>
                                    <p:animScale>
                                      <p:cBhvr>
                                        <p:cTn id="182" dur="1000" decel="50000" fill="hold">
                                          <p:stCondLst>
                                            <p:cond delay="0"/>
                                          </p:stCondLst>
                                        </p:cTn>
                                        <p:tgtEl>
                                          <p:spTgt spid="4">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3" dur="1000" decel="50000" fill="hold">
                                          <p:stCondLst>
                                            <p:cond delay="0"/>
                                          </p:stCondLst>
                                        </p:cTn>
                                        <p:tgtEl>
                                          <p:spTgt spid="4">
                                            <p:txEl>
                                              <p:pRg st="7" end="7"/>
                                            </p:txEl>
                                          </p:spTgt>
                                        </p:tgtEl>
                                        <p:attrNameLst>
                                          <p:attrName>ppt_x</p:attrName>
                                          <p:attrName>ppt_y</p:attrName>
                                        </p:attrNameLst>
                                      </p:cBhvr>
                                    </p:animMotion>
                                    <p:animEffect transition="in" filter="fade">
                                      <p:cBhvr>
                                        <p:cTn id="184" dur="1000"/>
                                        <p:tgtEl>
                                          <p:spTgt spid="4">
                                            <p:txEl>
                                              <p:pRg st="7" end="7"/>
                                            </p:txEl>
                                          </p:spTgt>
                                        </p:tgtEl>
                                      </p:cBhvr>
                                    </p:animEffect>
                                  </p:childTnLst>
                                </p:cTn>
                              </p:par>
                            </p:childTnLst>
                          </p:cTn>
                        </p:par>
                      </p:childTnLst>
                    </p:cTn>
                  </p:par>
                  <p:par>
                    <p:cTn id="185" fill="hold">
                      <p:stCondLst>
                        <p:cond delay="indefinite"/>
                      </p:stCondLst>
                      <p:childTnLst>
                        <p:par>
                          <p:cTn id="186" fill="hold">
                            <p:stCondLst>
                              <p:cond delay="0"/>
                            </p:stCondLst>
                            <p:childTnLst>
                              <p:par>
                                <p:cTn id="187" presetID="52" presetClass="entr" presetSubtype="0" fill="hold" grpId="0" nodeType="clickEffect">
                                  <p:stCondLst>
                                    <p:cond delay="0"/>
                                  </p:stCondLst>
                                  <p:childTnLst>
                                    <p:set>
                                      <p:cBhvr>
                                        <p:cTn id="188" dur="1" fill="hold">
                                          <p:stCondLst>
                                            <p:cond delay="0"/>
                                          </p:stCondLst>
                                        </p:cTn>
                                        <p:tgtEl>
                                          <p:spTgt spid="4">
                                            <p:txEl>
                                              <p:pRg st="8" end="8"/>
                                            </p:txEl>
                                          </p:spTgt>
                                        </p:tgtEl>
                                        <p:attrNameLst>
                                          <p:attrName>style.visibility</p:attrName>
                                        </p:attrNameLst>
                                      </p:cBhvr>
                                      <p:to>
                                        <p:strVal val="visible"/>
                                      </p:to>
                                    </p:set>
                                    <p:animScale>
                                      <p:cBhvr>
                                        <p:cTn id="189" dur="1000" decel="50000" fill="hold">
                                          <p:stCondLst>
                                            <p:cond delay="0"/>
                                          </p:stCondLst>
                                        </p:cTn>
                                        <p:tgtEl>
                                          <p:spTgt spid="4">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0" dur="1000" decel="50000" fill="hold">
                                          <p:stCondLst>
                                            <p:cond delay="0"/>
                                          </p:stCondLst>
                                        </p:cTn>
                                        <p:tgtEl>
                                          <p:spTgt spid="4">
                                            <p:txEl>
                                              <p:pRg st="8" end="8"/>
                                            </p:txEl>
                                          </p:spTgt>
                                        </p:tgtEl>
                                        <p:attrNameLst>
                                          <p:attrName>ppt_x</p:attrName>
                                          <p:attrName>ppt_y</p:attrName>
                                        </p:attrNameLst>
                                      </p:cBhvr>
                                    </p:animMotion>
                                    <p:animEffect transition="in" filter="fade">
                                      <p:cBhvr>
                                        <p:cTn id="191" dur="1000"/>
                                        <p:tgtEl>
                                          <p:spTgt spid="4">
                                            <p:txEl>
                                              <p:pRg st="8" end="8"/>
                                            </p:txEl>
                                          </p:spTgt>
                                        </p:tgtEl>
                                      </p:cBhvr>
                                    </p:animEffect>
                                  </p:childTnLst>
                                </p:cTn>
                              </p:par>
                            </p:childTnLst>
                          </p:cTn>
                        </p:par>
                      </p:childTnLst>
                    </p:cTn>
                  </p:par>
                  <p:par>
                    <p:cTn id="192" fill="hold">
                      <p:stCondLst>
                        <p:cond delay="indefinite"/>
                      </p:stCondLst>
                      <p:childTnLst>
                        <p:par>
                          <p:cTn id="193" fill="hold">
                            <p:stCondLst>
                              <p:cond delay="0"/>
                            </p:stCondLst>
                            <p:childTnLst>
                              <p:par>
                                <p:cTn id="194" presetID="52" presetClass="entr" presetSubtype="0" fill="hold" grpId="0" nodeType="clickEffect">
                                  <p:stCondLst>
                                    <p:cond delay="0"/>
                                  </p:stCondLst>
                                  <p:childTnLst>
                                    <p:set>
                                      <p:cBhvr>
                                        <p:cTn id="195" dur="1" fill="hold">
                                          <p:stCondLst>
                                            <p:cond delay="0"/>
                                          </p:stCondLst>
                                        </p:cTn>
                                        <p:tgtEl>
                                          <p:spTgt spid="4">
                                            <p:txEl>
                                              <p:pRg st="9" end="9"/>
                                            </p:txEl>
                                          </p:spTgt>
                                        </p:tgtEl>
                                        <p:attrNameLst>
                                          <p:attrName>style.visibility</p:attrName>
                                        </p:attrNameLst>
                                      </p:cBhvr>
                                      <p:to>
                                        <p:strVal val="visible"/>
                                      </p:to>
                                    </p:set>
                                    <p:animScale>
                                      <p:cBhvr>
                                        <p:cTn id="196" dur="1000" decel="50000" fill="hold">
                                          <p:stCondLst>
                                            <p:cond delay="0"/>
                                          </p:stCondLst>
                                        </p:cTn>
                                        <p:tgtEl>
                                          <p:spTgt spid="4">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7" dur="1000" decel="50000" fill="hold">
                                          <p:stCondLst>
                                            <p:cond delay="0"/>
                                          </p:stCondLst>
                                        </p:cTn>
                                        <p:tgtEl>
                                          <p:spTgt spid="4">
                                            <p:txEl>
                                              <p:pRg st="9" end="9"/>
                                            </p:txEl>
                                          </p:spTgt>
                                        </p:tgtEl>
                                        <p:attrNameLst>
                                          <p:attrName>ppt_x</p:attrName>
                                          <p:attrName>ppt_y</p:attrName>
                                        </p:attrNameLst>
                                      </p:cBhvr>
                                    </p:animMotion>
                                    <p:animEffect transition="in" filter="fade">
                                      <p:cBhvr>
                                        <p:cTn id="198" dur="1000"/>
                                        <p:tgtEl>
                                          <p:spTgt spid="4">
                                            <p:txEl>
                                              <p:pRg st="9" end="9"/>
                                            </p:txEl>
                                          </p:spTgt>
                                        </p:tgtEl>
                                      </p:cBhvr>
                                    </p:animEffect>
                                  </p:childTnLst>
                                </p:cTn>
                              </p:par>
                            </p:childTnLst>
                          </p:cTn>
                        </p:par>
                      </p:childTnLst>
                    </p:cTn>
                  </p:par>
                  <p:par>
                    <p:cTn id="199" fill="hold">
                      <p:stCondLst>
                        <p:cond delay="indefinite"/>
                      </p:stCondLst>
                      <p:childTnLst>
                        <p:par>
                          <p:cTn id="200" fill="hold">
                            <p:stCondLst>
                              <p:cond delay="0"/>
                            </p:stCondLst>
                            <p:childTnLst>
                              <p:par>
                                <p:cTn id="201" presetID="52" presetClass="entr" presetSubtype="0" fill="hold" grpId="0" nodeType="clickEffect">
                                  <p:stCondLst>
                                    <p:cond delay="0"/>
                                  </p:stCondLst>
                                  <p:childTnLst>
                                    <p:set>
                                      <p:cBhvr>
                                        <p:cTn id="202" dur="1" fill="hold">
                                          <p:stCondLst>
                                            <p:cond delay="0"/>
                                          </p:stCondLst>
                                        </p:cTn>
                                        <p:tgtEl>
                                          <p:spTgt spid="4">
                                            <p:txEl>
                                              <p:pRg st="10" end="10"/>
                                            </p:txEl>
                                          </p:spTgt>
                                        </p:tgtEl>
                                        <p:attrNameLst>
                                          <p:attrName>style.visibility</p:attrName>
                                        </p:attrNameLst>
                                      </p:cBhvr>
                                      <p:to>
                                        <p:strVal val="visible"/>
                                      </p:to>
                                    </p:set>
                                    <p:animScale>
                                      <p:cBhvr>
                                        <p:cTn id="203" dur="1000" decel="50000" fill="hold">
                                          <p:stCondLst>
                                            <p:cond delay="0"/>
                                          </p:stCondLst>
                                        </p:cTn>
                                        <p:tgtEl>
                                          <p:spTgt spid="4">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4" dur="1000" decel="50000" fill="hold">
                                          <p:stCondLst>
                                            <p:cond delay="0"/>
                                          </p:stCondLst>
                                        </p:cTn>
                                        <p:tgtEl>
                                          <p:spTgt spid="4">
                                            <p:txEl>
                                              <p:pRg st="10" end="10"/>
                                            </p:txEl>
                                          </p:spTgt>
                                        </p:tgtEl>
                                        <p:attrNameLst>
                                          <p:attrName>ppt_x</p:attrName>
                                          <p:attrName>ppt_y</p:attrName>
                                        </p:attrNameLst>
                                      </p:cBhvr>
                                    </p:animMotion>
                                    <p:animEffect transition="in" filter="fade">
                                      <p:cBhvr>
                                        <p:cTn id="205" dur="1000"/>
                                        <p:tgtEl>
                                          <p:spTgt spid="4">
                                            <p:txEl>
                                              <p:pRg st="10" end="10"/>
                                            </p:txEl>
                                          </p:spTgt>
                                        </p:tgtEl>
                                      </p:cBhvr>
                                    </p:animEffect>
                                  </p:childTnLst>
                                </p:cTn>
                              </p:par>
                            </p:childTnLst>
                          </p:cTn>
                        </p:par>
                      </p:childTnLst>
                    </p:cTn>
                  </p:par>
                  <p:par>
                    <p:cTn id="206" fill="hold">
                      <p:stCondLst>
                        <p:cond delay="indefinite"/>
                      </p:stCondLst>
                      <p:childTnLst>
                        <p:par>
                          <p:cTn id="207" fill="hold">
                            <p:stCondLst>
                              <p:cond delay="0"/>
                            </p:stCondLst>
                            <p:childTnLst>
                              <p:par>
                                <p:cTn id="208" presetID="52" presetClass="entr" presetSubtype="0" fill="hold" grpId="0" nodeType="clickEffect">
                                  <p:stCondLst>
                                    <p:cond delay="0"/>
                                  </p:stCondLst>
                                  <p:childTnLst>
                                    <p:set>
                                      <p:cBhvr>
                                        <p:cTn id="209" dur="1" fill="hold">
                                          <p:stCondLst>
                                            <p:cond delay="0"/>
                                          </p:stCondLst>
                                        </p:cTn>
                                        <p:tgtEl>
                                          <p:spTgt spid="4">
                                            <p:txEl>
                                              <p:pRg st="11" end="11"/>
                                            </p:txEl>
                                          </p:spTgt>
                                        </p:tgtEl>
                                        <p:attrNameLst>
                                          <p:attrName>style.visibility</p:attrName>
                                        </p:attrNameLst>
                                      </p:cBhvr>
                                      <p:to>
                                        <p:strVal val="visible"/>
                                      </p:to>
                                    </p:set>
                                    <p:animScale>
                                      <p:cBhvr>
                                        <p:cTn id="210" dur="1000" decel="50000" fill="hold">
                                          <p:stCondLst>
                                            <p:cond delay="0"/>
                                          </p:stCondLst>
                                        </p:cTn>
                                        <p:tgtEl>
                                          <p:spTgt spid="4">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4">
                                            <p:txEl>
                                              <p:pRg st="11" end="11"/>
                                            </p:txEl>
                                          </p:spTgt>
                                        </p:tgtEl>
                                        <p:attrNameLst>
                                          <p:attrName>ppt_x</p:attrName>
                                          <p:attrName>ppt_y</p:attrName>
                                        </p:attrNameLst>
                                      </p:cBhvr>
                                    </p:animMotion>
                                    <p:animEffect transition="in" filter="fade">
                                      <p:cBhvr>
                                        <p:cTn id="212" dur="1000"/>
                                        <p:tgtEl>
                                          <p:spTgt spid="4">
                                            <p:txEl>
                                              <p:pRg st="11" end="11"/>
                                            </p:txEl>
                                          </p:spTgt>
                                        </p:tgtEl>
                                      </p:cBhvr>
                                    </p:animEffect>
                                  </p:childTnLst>
                                </p:cTn>
                              </p:par>
                            </p:childTnLst>
                          </p:cTn>
                        </p:par>
                      </p:childTnLst>
                    </p:cTn>
                  </p:par>
                  <p:par>
                    <p:cTn id="213" fill="hold">
                      <p:stCondLst>
                        <p:cond delay="indefinite"/>
                      </p:stCondLst>
                      <p:childTnLst>
                        <p:par>
                          <p:cTn id="214" fill="hold">
                            <p:stCondLst>
                              <p:cond delay="0"/>
                            </p:stCondLst>
                            <p:childTnLst>
                              <p:par>
                                <p:cTn id="215" presetID="52" presetClass="entr" presetSubtype="0" fill="hold" grpId="0" nodeType="clickEffect">
                                  <p:stCondLst>
                                    <p:cond delay="0"/>
                                  </p:stCondLst>
                                  <p:childTnLst>
                                    <p:set>
                                      <p:cBhvr>
                                        <p:cTn id="216" dur="1" fill="hold">
                                          <p:stCondLst>
                                            <p:cond delay="0"/>
                                          </p:stCondLst>
                                        </p:cTn>
                                        <p:tgtEl>
                                          <p:spTgt spid="4">
                                            <p:txEl>
                                              <p:pRg st="12" end="12"/>
                                            </p:txEl>
                                          </p:spTgt>
                                        </p:tgtEl>
                                        <p:attrNameLst>
                                          <p:attrName>style.visibility</p:attrName>
                                        </p:attrNameLst>
                                      </p:cBhvr>
                                      <p:to>
                                        <p:strVal val="visible"/>
                                      </p:to>
                                    </p:set>
                                    <p:animScale>
                                      <p:cBhvr>
                                        <p:cTn id="217" dur="1000" decel="50000" fill="hold">
                                          <p:stCondLst>
                                            <p:cond delay="0"/>
                                          </p:stCondLst>
                                        </p:cTn>
                                        <p:tgtEl>
                                          <p:spTgt spid="4">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8" dur="1000" decel="50000" fill="hold">
                                          <p:stCondLst>
                                            <p:cond delay="0"/>
                                          </p:stCondLst>
                                        </p:cTn>
                                        <p:tgtEl>
                                          <p:spTgt spid="4">
                                            <p:txEl>
                                              <p:pRg st="12" end="12"/>
                                            </p:txEl>
                                          </p:spTgt>
                                        </p:tgtEl>
                                        <p:attrNameLst>
                                          <p:attrName>ppt_x</p:attrName>
                                          <p:attrName>ppt_y</p:attrName>
                                        </p:attrNameLst>
                                      </p:cBhvr>
                                    </p:animMotion>
                                    <p:animEffect transition="in" filter="fade">
                                      <p:cBhvr>
                                        <p:cTn id="219" dur="1000"/>
                                        <p:tgtEl>
                                          <p:spTgt spid="4">
                                            <p:txEl>
                                              <p:pRg st="12" end="12"/>
                                            </p:txEl>
                                          </p:spTgt>
                                        </p:tgtEl>
                                      </p:cBhvr>
                                    </p:animEffect>
                                  </p:childTnLst>
                                </p:cTn>
                              </p:par>
                            </p:childTnLst>
                          </p:cTn>
                        </p:par>
                      </p:childTnLst>
                    </p:cTn>
                  </p:par>
                  <p:par>
                    <p:cTn id="220" fill="hold">
                      <p:stCondLst>
                        <p:cond delay="indefinite"/>
                      </p:stCondLst>
                      <p:childTnLst>
                        <p:par>
                          <p:cTn id="221" fill="hold">
                            <p:stCondLst>
                              <p:cond delay="0"/>
                            </p:stCondLst>
                            <p:childTnLst>
                              <p:par>
                                <p:cTn id="222" presetID="52" presetClass="entr" presetSubtype="0" fill="hold" grpId="0" nodeType="clickEffect">
                                  <p:stCondLst>
                                    <p:cond delay="0"/>
                                  </p:stCondLst>
                                  <p:childTnLst>
                                    <p:set>
                                      <p:cBhvr>
                                        <p:cTn id="223" dur="1" fill="hold">
                                          <p:stCondLst>
                                            <p:cond delay="0"/>
                                          </p:stCondLst>
                                        </p:cTn>
                                        <p:tgtEl>
                                          <p:spTgt spid="4">
                                            <p:txEl>
                                              <p:pRg st="13" end="13"/>
                                            </p:txEl>
                                          </p:spTgt>
                                        </p:tgtEl>
                                        <p:attrNameLst>
                                          <p:attrName>style.visibility</p:attrName>
                                        </p:attrNameLst>
                                      </p:cBhvr>
                                      <p:to>
                                        <p:strVal val="visible"/>
                                      </p:to>
                                    </p:set>
                                    <p:animScale>
                                      <p:cBhvr>
                                        <p:cTn id="224" dur="1000" decel="50000" fill="hold">
                                          <p:stCondLst>
                                            <p:cond delay="0"/>
                                          </p:stCondLst>
                                        </p:cTn>
                                        <p:tgtEl>
                                          <p:spTgt spid="4">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5" dur="1000" decel="50000" fill="hold">
                                          <p:stCondLst>
                                            <p:cond delay="0"/>
                                          </p:stCondLst>
                                        </p:cTn>
                                        <p:tgtEl>
                                          <p:spTgt spid="4">
                                            <p:txEl>
                                              <p:pRg st="13" end="13"/>
                                            </p:txEl>
                                          </p:spTgt>
                                        </p:tgtEl>
                                        <p:attrNameLst>
                                          <p:attrName>ppt_x</p:attrName>
                                          <p:attrName>ppt_y</p:attrName>
                                        </p:attrNameLst>
                                      </p:cBhvr>
                                    </p:animMotion>
                                    <p:animEffect transition="in" filter="fade">
                                      <p:cBhvr>
                                        <p:cTn id="226" dur="1000"/>
                                        <p:tgtEl>
                                          <p:spTgt spid="4">
                                            <p:txEl>
                                              <p:pRg st="13" end="13"/>
                                            </p:txEl>
                                          </p:spTgt>
                                        </p:tgtEl>
                                      </p:cBhvr>
                                    </p:animEffect>
                                  </p:childTnLst>
                                </p:cTn>
                              </p:par>
                            </p:childTnLst>
                          </p:cTn>
                        </p:par>
                      </p:childTnLst>
                    </p:cTn>
                  </p:par>
                  <p:par>
                    <p:cTn id="227" fill="hold">
                      <p:stCondLst>
                        <p:cond delay="indefinite"/>
                      </p:stCondLst>
                      <p:childTnLst>
                        <p:par>
                          <p:cTn id="228" fill="hold">
                            <p:stCondLst>
                              <p:cond delay="0"/>
                            </p:stCondLst>
                            <p:childTnLst>
                              <p:par>
                                <p:cTn id="229" presetID="52" presetClass="entr" presetSubtype="0" fill="hold" grpId="0" nodeType="clickEffect">
                                  <p:stCondLst>
                                    <p:cond delay="0"/>
                                  </p:stCondLst>
                                  <p:childTnLst>
                                    <p:set>
                                      <p:cBhvr>
                                        <p:cTn id="230" dur="1" fill="hold">
                                          <p:stCondLst>
                                            <p:cond delay="0"/>
                                          </p:stCondLst>
                                        </p:cTn>
                                        <p:tgtEl>
                                          <p:spTgt spid="4">
                                            <p:txEl>
                                              <p:pRg st="14" end="14"/>
                                            </p:txEl>
                                          </p:spTgt>
                                        </p:tgtEl>
                                        <p:attrNameLst>
                                          <p:attrName>style.visibility</p:attrName>
                                        </p:attrNameLst>
                                      </p:cBhvr>
                                      <p:to>
                                        <p:strVal val="visible"/>
                                      </p:to>
                                    </p:set>
                                    <p:animScale>
                                      <p:cBhvr>
                                        <p:cTn id="231" dur="1000" decel="50000" fill="hold">
                                          <p:stCondLst>
                                            <p:cond delay="0"/>
                                          </p:stCondLst>
                                        </p:cTn>
                                        <p:tgtEl>
                                          <p:spTgt spid="4">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2" dur="1000" decel="50000" fill="hold">
                                          <p:stCondLst>
                                            <p:cond delay="0"/>
                                          </p:stCondLst>
                                        </p:cTn>
                                        <p:tgtEl>
                                          <p:spTgt spid="4">
                                            <p:txEl>
                                              <p:pRg st="14" end="14"/>
                                            </p:txEl>
                                          </p:spTgt>
                                        </p:tgtEl>
                                        <p:attrNameLst>
                                          <p:attrName>ppt_x</p:attrName>
                                          <p:attrName>ppt_y</p:attrName>
                                        </p:attrNameLst>
                                      </p:cBhvr>
                                    </p:animMotion>
                                    <p:animEffect transition="in" filter="fade">
                                      <p:cBhvr>
                                        <p:cTn id="233" dur="1000"/>
                                        <p:tgtEl>
                                          <p:spTgt spid="4">
                                            <p:txEl>
                                              <p:pRg st="14" end="14"/>
                                            </p:txEl>
                                          </p:spTgt>
                                        </p:tgtEl>
                                      </p:cBhvr>
                                    </p:animEffect>
                                  </p:childTnLst>
                                </p:cTn>
                              </p:par>
                            </p:childTnLst>
                          </p:cTn>
                        </p:par>
                      </p:childTnLst>
                    </p:cTn>
                  </p:par>
                  <p:par>
                    <p:cTn id="234" fill="hold">
                      <p:stCondLst>
                        <p:cond delay="indefinite"/>
                      </p:stCondLst>
                      <p:childTnLst>
                        <p:par>
                          <p:cTn id="235" fill="hold">
                            <p:stCondLst>
                              <p:cond delay="0"/>
                            </p:stCondLst>
                            <p:childTnLst>
                              <p:par>
                                <p:cTn id="236" presetID="52" presetClass="entr" presetSubtype="0" fill="hold" grpId="0" nodeType="clickEffect">
                                  <p:stCondLst>
                                    <p:cond delay="0"/>
                                  </p:stCondLst>
                                  <p:childTnLst>
                                    <p:set>
                                      <p:cBhvr>
                                        <p:cTn id="237" dur="1" fill="hold">
                                          <p:stCondLst>
                                            <p:cond delay="0"/>
                                          </p:stCondLst>
                                        </p:cTn>
                                        <p:tgtEl>
                                          <p:spTgt spid="4">
                                            <p:txEl>
                                              <p:pRg st="15" end="15"/>
                                            </p:txEl>
                                          </p:spTgt>
                                        </p:tgtEl>
                                        <p:attrNameLst>
                                          <p:attrName>style.visibility</p:attrName>
                                        </p:attrNameLst>
                                      </p:cBhvr>
                                      <p:to>
                                        <p:strVal val="visible"/>
                                      </p:to>
                                    </p:set>
                                    <p:animScale>
                                      <p:cBhvr>
                                        <p:cTn id="238" dur="1000" decel="50000" fill="hold">
                                          <p:stCondLst>
                                            <p:cond delay="0"/>
                                          </p:stCondLst>
                                        </p:cTn>
                                        <p:tgtEl>
                                          <p:spTgt spid="4">
                                            <p:txEl>
                                              <p:pRg st="15" end="1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9" dur="1000" decel="50000" fill="hold">
                                          <p:stCondLst>
                                            <p:cond delay="0"/>
                                          </p:stCondLst>
                                        </p:cTn>
                                        <p:tgtEl>
                                          <p:spTgt spid="4">
                                            <p:txEl>
                                              <p:pRg st="15" end="15"/>
                                            </p:txEl>
                                          </p:spTgt>
                                        </p:tgtEl>
                                        <p:attrNameLst>
                                          <p:attrName>ppt_x</p:attrName>
                                          <p:attrName>ppt_y</p:attrName>
                                        </p:attrNameLst>
                                      </p:cBhvr>
                                    </p:animMotion>
                                    <p:animEffect transition="in" filter="fade">
                                      <p:cBhvr>
                                        <p:cTn id="240" dur="1000"/>
                                        <p:tgtEl>
                                          <p:spTgt spid="4">
                                            <p:txEl>
                                              <p:pRg st="15" end="15"/>
                                            </p:txEl>
                                          </p:spTgt>
                                        </p:tgtEl>
                                      </p:cBhvr>
                                    </p:animEffect>
                                  </p:childTnLst>
                                </p:cTn>
                              </p:par>
                            </p:childTnLst>
                          </p:cTn>
                        </p:par>
                      </p:childTnLst>
                    </p:cTn>
                  </p:par>
                  <p:par>
                    <p:cTn id="241" fill="hold">
                      <p:stCondLst>
                        <p:cond delay="indefinite"/>
                      </p:stCondLst>
                      <p:childTnLst>
                        <p:par>
                          <p:cTn id="242" fill="hold">
                            <p:stCondLst>
                              <p:cond delay="0"/>
                            </p:stCondLst>
                            <p:childTnLst>
                              <p:par>
                                <p:cTn id="243" presetID="52" presetClass="entr" presetSubtype="0" fill="hold" grpId="0" nodeType="clickEffect">
                                  <p:stCondLst>
                                    <p:cond delay="0"/>
                                  </p:stCondLst>
                                  <p:childTnLst>
                                    <p:set>
                                      <p:cBhvr>
                                        <p:cTn id="244" dur="1" fill="hold">
                                          <p:stCondLst>
                                            <p:cond delay="0"/>
                                          </p:stCondLst>
                                        </p:cTn>
                                        <p:tgtEl>
                                          <p:spTgt spid="4">
                                            <p:txEl>
                                              <p:pRg st="16" end="16"/>
                                            </p:txEl>
                                          </p:spTgt>
                                        </p:tgtEl>
                                        <p:attrNameLst>
                                          <p:attrName>style.visibility</p:attrName>
                                        </p:attrNameLst>
                                      </p:cBhvr>
                                      <p:to>
                                        <p:strVal val="visible"/>
                                      </p:to>
                                    </p:set>
                                    <p:animScale>
                                      <p:cBhvr>
                                        <p:cTn id="245" dur="1000" decel="50000" fill="hold">
                                          <p:stCondLst>
                                            <p:cond delay="0"/>
                                          </p:stCondLst>
                                        </p:cTn>
                                        <p:tgtEl>
                                          <p:spTgt spid="4">
                                            <p:txEl>
                                              <p:pRg st="16" end="1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6" dur="1000" decel="50000" fill="hold">
                                          <p:stCondLst>
                                            <p:cond delay="0"/>
                                          </p:stCondLst>
                                        </p:cTn>
                                        <p:tgtEl>
                                          <p:spTgt spid="4">
                                            <p:txEl>
                                              <p:pRg st="16" end="16"/>
                                            </p:txEl>
                                          </p:spTgt>
                                        </p:tgtEl>
                                        <p:attrNameLst>
                                          <p:attrName>ppt_x</p:attrName>
                                          <p:attrName>ppt_y</p:attrName>
                                        </p:attrNameLst>
                                      </p:cBhvr>
                                    </p:animMotion>
                                    <p:animEffect transition="in" filter="fade">
                                      <p:cBhvr>
                                        <p:cTn id="247" dur="1000"/>
                                        <p:tgtEl>
                                          <p:spTgt spid="4">
                                            <p:txEl>
                                              <p:pRg st="16" end="16"/>
                                            </p:txEl>
                                          </p:spTgt>
                                        </p:tgtEl>
                                      </p:cBhvr>
                                    </p:animEffect>
                                  </p:childTnLst>
                                </p:cTn>
                              </p:par>
                            </p:childTnLst>
                          </p:cTn>
                        </p:par>
                      </p:childTnLst>
                    </p:cTn>
                  </p:par>
                  <p:par>
                    <p:cTn id="248" fill="hold">
                      <p:stCondLst>
                        <p:cond delay="indefinite"/>
                      </p:stCondLst>
                      <p:childTnLst>
                        <p:par>
                          <p:cTn id="249" fill="hold">
                            <p:stCondLst>
                              <p:cond delay="0"/>
                            </p:stCondLst>
                            <p:childTnLst>
                              <p:par>
                                <p:cTn id="250" presetID="52" presetClass="entr" presetSubtype="0" fill="hold" grpId="0" nodeType="clickEffect">
                                  <p:stCondLst>
                                    <p:cond delay="0"/>
                                  </p:stCondLst>
                                  <p:childTnLst>
                                    <p:set>
                                      <p:cBhvr>
                                        <p:cTn id="251" dur="1" fill="hold">
                                          <p:stCondLst>
                                            <p:cond delay="0"/>
                                          </p:stCondLst>
                                        </p:cTn>
                                        <p:tgtEl>
                                          <p:spTgt spid="4">
                                            <p:txEl>
                                              <p:pRg st="17" end="17"/>
                                            </p:txEl>
                                          </p:spTgt>
                                        </p:tgtEl>
                                        <p:attrNameLst>
                                          <p:attrName>style.visibility</p:attrName>
                                        </p:attrNameLst>
                                      </p:cBhvr>
                                      <p:to>
                                        <p:strVal val="visible"/>
                                      </p:to>
                                    </p:set>
                                    <p:animScale>
                                      <p:cBhvr>
                                        <p:cTn id="252" dur="1000" decel="50000" fill="hold">
                                          <p:stCondLst>
                                            <p:cond delay="0"/>
                                          </p:stCondLst>
                                        </p:cTn>
                                        <p:tgtEl>
                                          <p:spTgt spid="4">
                                            <p:txEl>
                                              <p:pRg st="17" end="1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3" dur="1000" decel="50000" fill="hold">
                                          <p:stCondLst>
                                            <p:cond delay="0"/>
                                          </p:stCondLst>
                                        </p:cTn>
                                        <p:tgtEl>
                                          <p:spTgt spid="4">
                                            <p:txEl>
                                              <p:pRg st="17" end="17"/>
                                            </p:txEl>
                                          </p:spTgt>
                                        </p:tgtEl>
                                        <p:attrNameLst>
                                          <p:attrName>ppt_x</p:attrName>
                                          <p:attrName>ppt_y</p:attrName>
                                        </p:attrNameLst>
                                      </p:cBhvr>
                                    </p:animMotion>
                                    <p:animEffect transition="in" filter="fade">
                                      <p:cBhvr>
                                        <p:cTn id="254" dur="1000"/>
                                        <p:tgtEl>
                                          <p:spTgt spid="4">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Cours de grammaire</a:t>
            </a:r>
            <a:endParaRPr lang="fr-FR" dirty="0"/>
          </a:p>
        </p:txBody>
      </p:sp>
      <p:sp>
        <p:nvSpPr>
          <p:cNvPr id="3" name="Espace réservé du texte 2"/>
          <p:cNvSpPr>
            <a:spLocks noGrp="1"/>
          </p:cNvSpPr>
          <p:nvPr>
            <p:ph type="body" idx="1"/>
          </p:nvPr>
        </p:nvSpPr>
        <p:spPr/>
        <p:txBody>
          <a:bodyPr/>
          <a:lstStyle/>
          <a:p>
            <a:endParaRPr lang="fr-F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274638"/>
            <a:ext cx="6768752" cy="778098"/>
          </a:xfrm>
        </p:spPr>
        <p:txBody>
          <a:bodyPr>
            <a:normAutofit fontScale="90000"/>
          </a:bodyPr>
          <a:lstStyle/>
          <a:p>
            <a:r>
              <a:rPr lang="fr-FR" dirty="0"/>
              <a:t>Répondez par A, B, C, ou D.</a:t>
            </a:r>
          </a:p>
        </p:txBody>
      </p:sp>
      <p:sp>
        <p:nvSpPr>
          <p:cNvPr id="3" name="Espace réservé du contenu 2"/>
          <p:cNvSpPr>
            <a:spLocks noGrp="1"/>
          </p:cNvSpPr>
          <p:nvPr>
            <p:ph idx="1"/>
          </p:nvPr>
        </p:nvSpPr>
        <p:spPr>
          <a:xfrm>
            <a:off x="755576" y="1052736"/>
            <a:ext cx="8178112" cy="5195664"/>
          </a:xfrm>
        </p:spPr>
        <p:txBody>
          <a:bodyPr>
            <a:normAutofit fontScale="92500" lnSpcReduction="20000"/>
          </a:bodyPr>
          <a:lstStyle/>
          <a:p>
            <a:r>
              <a:rPr lang="fr-FR" dirty="0"/>
              <a:t>1 - Ces </a:t>
            </a:r>
            <a:r>
              <a:rPr lang="fr-FR" u="sng" dirty="0"/>
              <a:t>demi-pommes</a:t>
            </a:r>
            <a:r>
              <a:rPr lang="fr-FR" dirty="0"/>
              <a:t> sont à </a:t>
            </a:r>
            <a:r>
              <a:rPr lang="fr-FR" u="sng" dirty="0"/>
              <a:t>demi cuites</a:t>
            </a:r>
            <a:r>
              <a:rPr lang="fr-FR" dirty="0"/>
              <a:t>, </a:t>
            </a:r>
            <a:r>
              <a:rPr lang="fr-FR" u="sng" dirty="0"/>
              <a:t>donne-les-moi</a:t>
            </a:r>
            <a:r>
              <a:rPr lang="fr-FR" dirty="0"/>
              <a:t>.</a:t>
            </a:r>
          </a:p>
          <a:p>
            <a:r>
              <a:rPr lang="fr-FR" dirty="0">
                <a:solidFill>
                  <a:srgbClr val="FF0000"/>
                </a:solidFill>
              </a:rPr>
              <a:t>D -</a:t>
            </a:r>
            <a:r>
              <a:rPr lang="fr-FR" dirty="0"/>
              <a:t> Ces demi-pommes sont à demi cuites, donne-les-moi.</a:t>
            </a:r>
          </a:p>
          <a:p>
            <a:r>
              <a:rPr lang="fr-FR" dirty="0"/>
              <a:t>2 - Les </a:t>
            </a:r>
            <a:r>
              <a:rPr lang="fr-FR" u="sng" dirty="0"/>
              <a:t>trois-quarts</a:t>
            </a:r>
            <a:r>
              <a:rPr lang="fr-FR" dirty="0"/>
              <a:t> des élèves ont la </a:t>
            </a:r>
            <a:r>
              <a:rPr lang="fr-FR" u="sng" dirty="0" err="1"/>
              <a:t>quasicertitude</a:t>
            </a:r>
            <a:r>
              <a:rPr lang="fr-FR" dirty="0"/>
              <a:t> que ce professeur-là travaille à </a:t>
            </a:r>
            <a:r>
              <a:rPr lang="fr-FR" u="sng" dirty="0"/>
              <a:t>contrecœur</a:t>
            </a:r>
            <a:r>
              <a:rPr lang="fr-FR" dirty="0"/>
              <a:t>.</a:t>
            </a:r>
          </a:p>
          <a:p>
            <a:r>
              <a:rPr lang="fr-FR" dirty="0">
                <a:solidFill>
                  <a:srgbClr val="FF0000"/>
                </a:solidFill>
              </a:rPr>
              <a:t>A – B - </a:t>
            </a:r>
            <a:r>
              <a:rPr lang="fr-FR" dirty="0"/>
              <a:t>Les </a:t>
            </a:r>
            <a:r>
              <a:rPr lang="fr-FR" dirty="0">
                <a:solidFill>
                  <a:srgbClr val="00B050"/>
                </a:solidFill>
              </a:rPr>
              <a:t>trois quarts</a:t>
            </a:r>
            <a:r>
              <a:rPr lang="fr-FR" dirty="0"/>
              <a:t> des élèves ont la </a:t>
            </a:r>
            <a:r>
              <a:rPr lang="fr-FR" dirty="0">
                <a:solidFill>
                  <a:srgbClr val="00B050"/>
                </a:solidFill>
              </a:rPr>
              <a:t>quasi-certitude</a:t>
            </a:r>
            <a:r>
              <a:rPr lang="fr-FR" dirty="0"/>
              <a:t> que ce professeur-là travaille à contrecœur.</a:t>
            </a:r>
          </a:p>
          <a:p>
            <a:r>
              <a:rPr lang="fr-FR" dirty="0"/>
              <a:t>3 - Ce célèbre </a:t>
            </a:r>
            <a:r>
              <a:rPr lang="fr-FR" u="sng" dirty="0"/>
              <a:t>contralto</a:t>
            </a:r>
            <a:r>
              <a:rPr lang="fr-FR" dirty="0"/>
              <a:t> </a:t>
            </a:r>
            <a:r>
              <a:rPr lang="fr-FR" u="sng" dirty="0" err="1"/>
              <a:t>acceuille</a:t>
            </a:r>
            <a:r>
              <a:rPr lang="fr-FR" dirty="0"/>
              <a:t> toujours ses amis dans son </a:t>
            </a:r>
            <a:r>
              <a:rPr lang="fr-FR" u="sng" dirty="0"/>
              <a:t>fauteuil</a:t>
            </a:r>
            <a:r>
              <a:rPr lang="fr-FR" dirty="0"/>
              <a:t>.</a:t>
            </a:r>
          </a:p>
          <a:p>
            <a:r>
              <a:rPr lang="fr-FR" dirty="0">
                <a:solidFill>
                  <a:srgbClr val="FF0000"/>
                </a:solidFill>
              </a:rPr>
              <a:t>B -</a:t>
            </a:r>
            <a:r>
              <a:rPr lang="fr-FR" dirty="0"/>
              <a:t> Ce célèbre contralto </a:t>
            </a:r>
            <a:r>
              <a:rPr lang="fr-FR" dirty="0">
                <a:solidFill>
                  <a:srgbClr val="00B050"/>
                </a:solidFill>
              </a:rPr>
              <a:t>accueille</a:t>
            </a:r>
            <a:r>
              <a:rPr lang="fr-FR" dirty="0"/>
              <a:t> toujours ses amis dans son fauteuil.</a:t>
            </a:r>
          </a:p>
          <a:p>
            <a:r>
              <a:rPr lang="fr-FR" dirty="0"/>
              <a:t>4 - </a:t>
            </a:r>
            <a:r>
              <a:rPr lang="fr-FR" u="sng" dirty="0"/>
              <a:t>Parle-lui en</a:t>
            </a:r>
            <a:r>
              <a:rPr lang="fr-FR" dirty="0"/>
              <a:t> sans détour : ne fait-il pas </a:t>
            </a:r>
            <a:r>
              <a:rPr lang="fr-FR" u="sng" dirty="0"/>
              <a:t>partie</a:t>
            </a:r>
            <a:r>
              <a:rPr lang="fr-FR" dirty="0"/>
              <a:t> des 		</a:t>
            </a:r>
            <a:r>
              <a:rPr lang="fr-FR" u="sng" dirty="0"/>
              <a:t>co-accusés</a:t>
            </a:r>
            <a:r>
              <a:rPr lang="fr-FR" dirty="0"/>
              <a:t> ?</a:t>
            </a:r>
          </a:p>
          <a:p>
            <a:r>
              <a:rPr lang="fr-FR" dirty="0">
                <a:solidFill>
                  <a:srgbClr val="FF0000"/>
                </a:solidFill>
              </a:rPr>
              <a:t>A – C - </a:t>
            </a:r>
            <a:r>
              <a:rPr lang="fr-FR" dirty="0">
                <a:solidFill>
                  <a:srgbClr val="00B050"/>
                </a:solidFill>
              </a:rPr>
              <a:t>Parle-lui-en</a:t>
            </a:r>
            <a:r>
              <a:rPr lang="fr-FR" dirty="0"/>
              <a:t> sans détour : ne fait-il pas partie des </a:t>
            </a:r>
            <a:r>
              <a:rPr lang="fr-FR" dirty="0">
                <a:solidFill>
                  <a:srgbClr val="00B050"/>
                </a:solidFill>
              </a:rPr>
              <a:t>coaccusés</a:t>
            </a:r>
            <a:r>
              <a:rPr lang="fr-FR" dirty="0"/>
              <a:t> ?</a:t>
            </a:r>
          </a:p>
        </p:txBody>
      </p:sp>
    </p:spTree>
    <p:extLst>
      <p:ext uri="{BB962C8B-B14F-4D97-AF65-F5344CB8AC3E}">
        <p14:creationId xmlns:p14="http://schemas.microsoft.com/office/powerpoint/2010/main" val="33546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Scale>
                                      <p:cBhvr>
                                        <p:cTn id="28"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3" end="3"/>
                                            </p:txEl>
                                          </p:spTgt>
                                        </p:tgtEl>
                                        <p:attrNameLst>
                                          <p:attrName>ppt_x</p:attrName>
                                          <p:attrName>ppt_y</p:attrName>
                                        </p:attrNameLst>
                                      </p:cBhvr>
                                    </p:animMotion>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Scale>
                                      <p:cBhvr>
                                        <p:cTn id="35"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xEl>
                                              <p:pRg st="4" end="4"/>
                                            </p:txEl>
                                          </p:spTgt>
                                        </p:tgtEl>
                                        <p:attrNameLst>
                                          <p:attrName>ppt_x</p:attrName>
                                          <p:attrName>ppt_y</p:attrName>
                                        </p:attrNameLst>
                                      </p:cBhvr>
                                    </p:animMotion>
                                    <p:animEffect transition="in" filter="fade">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Scale>
                                      <p:cBhvr>
                                        <p:cTn id="42"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5" end="5"/>
                                            </p:txEl>
                                          </p:spTgt>
                                        </p:tgtEl>
                                        <p:attrNameLst>
                                          <p:attrName>ppt_x</p:attrName>
                                          <p:attrName>ppt_y</p:attrName>
                                        </p:attrNameLst>
                                      </p:cBhvr>
                                    </p:animMotion>
                                    <p:animEffect transition="in" filter="fade">
                                      <p:cBhvr>
                                        <p:cTn id="44" dur="1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Scale>
                                      <p:cBhvr>
                                        <p:cTn id="49"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3">
                                            <p:txEl>
                                              <p:pRg st="6" end="6"/>
                                            </p:txEl>
                                          </p:spTgt>
                                        </p:tgtEl>
                                        <p:attrNameLst>
                                          <p:attrName>ppt_x</p:attrName>
                                          <p:attrName>ppt_y</p:attrName>
                                        </p:attrNameLst>
                                      </p:cBhvr>
                                    </p:animMotion>
                                    <p:animEffect transition="in" filter="fade">
                                      <p:cBhvr>
                                        <p:cTn id="51" dur="10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Scale>
                                      <p:cBhvr>
                                        <p:cTn id="56"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
                                            <p:txEl>
                                              <p:pRg st="7" end="7"/>
                                            </p:txEl>
                                          </p:spTgt>
                                        </p:tgtEl>
                                        <p:attrNameLst>
                                          <p:attrName>ppt_x</p:attrName>
                                          <p:attrName>ppt_y</p:attrName>
                                        </p:attrNameLst>
                                      </p:cBhvr>
                                    </p:animMotion>
                                    <p:animEffect transition="in" filter="fade">
                                      <p:cBhvr>
                                        <p:cTn id="58"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r>
              <a:rPr lang="fr-FR" sz="2800" smtClean="0"/>
              <a:t>XLIII. Transformez en subordonnée circonstancielle de but l'une des deux phrases de chaque couple.</a:t>
            </a:r>
          </a:p>
        </p:txBody>
      </p:sp>
      <p:sp>
        <p:nvSpPr>
          <p:cNvPr id="228355" name="Rectangle 3"/>
          <p:cNvSpPr>
            <a:spLocks noGrp="1" noChangeArrowheads="1"/>
          </p:cNvSpPr>
          <p:nvPr>
            <p:ph type="body" idx="1"/>
          </p:nvPr>
        </p:nvSpPr>
        <p:spPr/>
        <p:txBody>
          <a:bodyPr/>
          <a:lstStyle/>
          <a:p>
            <a:pPr eaLnBrk="1" hangingPunct="1">
              <a:lnSpc>
                <a:spcPct val="80000"/>
              </a:lnSpc>
              <a:buFont typeface="Wingdings" pitchFamily="2" charset="2"/>
              <a:buNone/>
            </a:pPr>
            <a:r>
              <a:rPr lang="fr-FR" sz="2600" dirty="0" smtClean="0"/>
              <a:t>1. Le voisin a tapé sur le mur ; il désire que nous fassions moins de bruit.</a:t>
            </a:r>
          </a:p>
          <a:p>
            <a:pPr eaLnBrk="1" hangingPunct="1">
              <a:lnSpc>
                <a:spcPct val="80000"/>
              </a:lnSpc>
            </a:pPr>
            <a:r>
              <a:rPr lang="fr-FR" sz="2600" i="1" dirty="0" smtClean="0">
                <a:solidFill>
                  <a:srgbClr val="0070C0"/>
                </a:solidFill>
              </a:rPr>
              <a:t>Le voisin tapait sur le mur pour que nous fassions moins de bruit.</a:t>
            </a:r>
          </a:p>
          <a:p>
            <a:pPr eaLnBrk="1" hangingPunct="1">
              <a:lnSpc>
                <a:spcPct val="80000"/>
              </a:lnSpc>
              <a:buFont typeface="Wingdings" pitchFamily="2" charset="2"/>
              <a:buNone/>
            </a:pPr>
            <a:r>
              <a:rPr lang="fr-FR" sz="2600" dirty="0" smtClean="0"/>
              <a:t>2. Ses amis sont allés voir Charlotte ; ils craignaient qu'elle ne s'ennuie toute seule.</a:t>
            </a:r>
          </a:p>
          <a:p>
            <a:pPr eaLnBrk="1" hangingPunct="1">
              <a:lnSpc>
                <a:spcPct val="80000"/>
              </a:lnSpc>
            </a:pPr>
            <a:r>
              <a:rPr lang="fr-FR" sz="2600" i="1" dirty="0" smtClean="0">
                <a:solidFill>
                  <a:srgbClr val="0070C0"/>
                </a:solidFill>
              </a:rPr>
              <a:t>Ses amis sont allés voir Charlotte de peur qu’elle ne s’ennuie toute seule.</a:t>
            </a:r>
          </a:p>
          <a:p>
            <a:pPr eaLnBrk="1" hangingPunct="1">
              <a:lnSpc>
                <a:spcPct val="80000"/>
              </a:lnSpc>
              <a:buFont typeface="Wingdings" pitchFamily="2" charset="2"/>
              <a:buNone/>
            </a:pPr>
            <a:r>
              <a:rPr lang="fr-FR" sz="2600" dirty="0" smtClean="0"/>
              <a:t>3. Je leur ai écrit : j'aimerais qu'ils viennent pour les vacances.</a:t>
            </a:r>
          </a:p>
          <a:p>
            <a:pPr eaLnBrk="1" hangingPunct="1">
              <a:lnSpc>
                <a:spcPct val="80000"/>
              </a:lnSpc>
            </a:pPr>
            <a:r>
              <a:rPr lang="fr-FR" sz="2600" i="1" dirty="0" smtClean="0">
                <a:solidFill>
                  <a:srgbClr val="0070C0"/>
                </a:solidFill>
              </a:rPr>
              <a:t>Je leur ai écrit pour qu’ils viennent pour les vacances.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8354"/>
                                        </p:tgtEl>
                                        <p:attrNameLst>
                                          <p:attrName>style.visibility</p:attrName>
                                        </p:attrNameLst>
                                      </p:cBhvr>
                                      <p:to>
                                        <p:strVal val="visible"/>
                                      </p:to>
                                    </p:set>
                                    <p:animEffect transition="in" filter="fade">
                                      <p:cBhvr>
                                        <p:cTn id="7" dur="2000"/>
                                        <p:tgtEl>
                                          <p:spTgt spid="2283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8355">
                                            <p:txEl>
                                              <p:pRg st="0" end="0"/>
                                            </p:txEl>
                                          </p:spTgt>
                                        </p:tgtEl>
                                        <p:attrNameLst>
                                          <p:attrName>style.visibility</p:attrName>
                                        </p:attrNameLst>
                                      </p:cBhvr>
                                      <p:to>
                                        <p:strVal val="visible"/>
                                      </p:to>
                                    </p:set>
                                    <p:animEffect transition="in" filter="fade">
                                      <p:cBhvr>
                                        <p:cTn id="12" dur="2000"/>
                                        <p:tgtEl>
                                          <p:spTgt spid="22835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8355">
                                            <p:txEl>
                                              <p:pRg st="2" end="2"/>
                                            </p:txEl>
                                          </p:spTgt>
                                        </p:tgtEl>
                                        <p:attrNameLst>
                                          <p:attrName>style.visibility</p:attrName>
                                        </p:attrNameLst>
                                      </p:cBhvr>
                                      <p:to>
                                        <p:strVal val="visible"/>
                                      </p:to>
                                    </p:set>
                                    <p:animEffect transition="in" filter="fade">
                                      <p:cBhvr>
                                        <p:cTn id="15" dur="2000"/>
                                        <p:tgtEl>
                                          <p:spTgt spid="22835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8355">
                                            <p:txEl>
                                              <p:pRg st="4" end="4"/>
                                            </p:txEl>
                                          </p:spTgt>
                                        </p:tgtEl>
                                        <p:attrNameLst>
                                          <p:attrName>style.visibility</p:attrName>
                                        </p:attrNameLst>
                                      </p:cBhvr>
                                      <p:to>
                                        <p:strVal val="visible"/>
                                      </p:to>
                                    </p:set>
                                    <p:animEffect transition="in" filter="fade">
                                      <p:cBhvr>
                                        <p:cTn id="18" dur="2000"/>
                                        <p:tgtEl>
                                          <p:spTgt spid="22835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8355">
                                            <p:txEl>
                                              <p:pRg st="1" end="1"/>
                                            </p:txEl>
                                          </p:spTgt>
                                        </p:tgtEl>
                                        <p:attrNameLst>
                                          <p:attrName>style.visibility</p:attrName>
                                        </p:attrNameLst>
                                      </p:cBhvr>
                                      <p:to>
                                        <p:strVal val="visible"/>
                                      </p:to>
                                    </p:set>
                                    <p:animEffect transition="in" filter="fade">
                                      <p:cBhvr>
                                        <p:cTn id="23" dur="2000"/>
                                        <p:tgtEl>
                                          <p:spTgt spid="22835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8355">
                                            <p:txEl>
                                              <p:pRg st="3" end="3"/>
                                            </p:txEl>
                                          </p:spTgt>
                                        </p:tgtEl>
                                        <p:attrNameLst>
                                          <p:attrName>style.visibility</p:attrName>
                                        </p:attrNameLst>
                                      </p:cBhvr>
                                      <p:to>
                                        <p:strVal val="visible"/>
                                      </p:to>
                                    </p:set>
                                    <p:animEffect transition="in" filter="fade">
                                      <p:cBhvr>
                                        <p:cTn id="28" dur="2000"/>
                                        <p:tgtEl>
                                          <p:spTgt spid="22835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8355">
                                            <p:txEl>
                                              <p:pRg st="5" end="5"/>
                                            </p:txEl>
                                          </p:spTgt>
                                        </p:tgtEl>
                                        <p:attrNameLst>
                                          <p:attrName>style.visibility</p:attrName>
                                        </p:attrNameLst>
                                      </p:cBhvr>
                                      <p:to>
                                        <p:strVal val="visible"/>
                                      </p:to>
                                    </p:set>
                                    <p:animEffect transition="in" filter="fade">
                                      <p:cBhvr>
                                        <p:cTn id="33" dur="2000"/>
                                        <p:tgtEl>
                                          <p:spTgt spid="2283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p:bldP spid="22835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Cherchez les erreurs</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31635729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76672"/>
            <a:ext cx="8229600" cy="720080"/>
          </a:xfrm>
        </p:spPr>
        <p:txBody>
          <a:bodyPr>
            <a:normAutofit fontScale="90000"/>
          </a:bodyPr>
          <a:lstStyle/>
          <a:p>
            <a:r>
              <a:rPr lang="fr-FR" sz="5400" dirty="0" smtClean="0"/>
              <a:t>Trouvez les 9 fautes.</a:t>
            </a:r>
            <a:endParaRPr lang="fr-FR" dirty="0"/>
          </a:p>
        </p:txBody>
      </p:sp>
      <p:sp>
        <p:nvSpPr>
          <p:cNvPr id="3" name="Espace réservé du contenu 2"/>
          <p:cNvSpPr>
            <a:spLocks noGrp="1"/>
          </p:cNvSpPr>
          <p:nvPr>
            <p:ph idx="1"/>
          </p:nvPr>
        </p:nvSpPr>
        <p:spPr>
          <a:xfrm>
            <a:off x="457200" y="1340768"/>
            <a:ext cx="8229600" cy="4983832"/>
          </a:xfrm>
        </p:spPr>
        <p:txBody>
          <a:bodyPr>
            <a:normAutofit fontScale="92500" lnSpcReduction="20000"/>
          </a:bodyPr>
          <a:lstStyle/>
          <a:p>
            <a:r>
              <a:rPr lang="fr-FR" dirty="0" smtClean="0">
                <a:solidFill>
                  <a:srgbClr val="0070C0"/>
                </a:solidFill>
              </a:rPr>
              <a:t>On avait projeté depuis cinq mois d'aller déjeuner aux environ de Paris, le jour de la fête de Mme Dufour, qui s'appelait Pétronille. Aussi, comme on avait attendu cet partie impatiemment, s'était-on levé de fort bonne heure ce matin-la. </a:t>
            </a:r>
          </a:p>
          <a:p>
            <a:r>
              <a:rPr lang="fr-FR" dirty="0" smtClean="0">
                <a:solidFill>
                  <a:srgbClr val="0070C0"/>
                </a:solidFill>
              </a:rPr>
              <a:t>M. Dufour, ayant emprunté la voiture du laitier, conduisait lui-même. La carriole, a deux roues, était fort propre; elle avait un toit supporté par quatre montants de fer ou s'attachaient des rideaux qu'on avait relevés pour voir le paysage. Celui de derrière, seul, flottait au vent, comme un drapeau. La femme, à côté de son époux, s'épanouissait d’en une robe de soie cerise </a:t>
            </a:r>
            <a:r>
              <a:rPr lang="fr-FR" dirty="0" err="1" smtClean="0">
                <a:solidFill>
                  <a:srgbClr val="0070C0"/>
                </a:solidFill>
              </a:rPr>
              <a:t>extravaguante</a:t>
            </a:r>
            <a:r>
              <a:rPr lang="fr-FR" dirty="0" smtClean="0">
                <a:solidFill>
                  <a:srgbClr val="0070C0"/>
                </a:solidFill>
              </a:rPr>
              <a:t>. Ensuite, sur deux chaises, se tenaient une vieille grand-mère et une jeune fille. On apercevait encore la chevelure jaune d'un garçon qui, faute de siège, si était étendu toute au fond, et dont la tête seule apparaissait. </a:t>
            </a:r>
          </a:p>
          <a:p>
            <a:endParaRPr lang="fr-FR" dirty="0">
              <a:solidFill>
                <a:schemeClr val="accent2">
                  <a:lumMod val="50000"/>
                </a:schemeClr>
              </a:solidFill>
            </a:endParaRPr>
          </a:p>
        </p:txBody>
      </p:sp>
      <p:cxnSp>
        <p:nvCxnSpPr>
          <p:cNvPr id="4" name="Connecteur droit 3"/>
          <p:cNvCxnSpPr/>
          <p:nvPr/>
        </p:nvCxnSpPr>
        <p:spPr>
          <a:xfrm>
            <a:off x="1475656" y="1916832"/>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7812360" y="2276872"/>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1763688" y="2852936"/>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635896" y="3501008"/>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7236296" y="3789040"/>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4211960" y="5877272"/>
            <a:ext cx="504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6588224" y="5877272"/>
            <a:ext cx="28803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1619672" y="1484784"/>
            <a:ext cx="432048" cy="584775"/>
          </a:xfrm>
          <a:prstGeom prst="rect">
            <a:avLst/>
          </a:prstGeom>
          <a:noFill/>
        </p:spPr>
        <p:txBody>
          <a:bodyPr wrap="square" rtlCol="0">
            <a:spAutoFit/>
          </a:bodyPr>
          <a:lstStyle/>
          <a:p>
            <a:r>
              <a:rPr lang="fr-FR" sz="3200" dirty="0" smtClean="0">
                <a:solidFill>
                  <a:srgbClr val="FF0000"/>
                </a:solidFill>
              </a:rPr>
              <a:t>s</a:t>
            </a:r>
            <a:endParaRPr lang="fr-FR" sz="3200" dirty="0">
              <a:solidFill>
                <a:srgbClr val="FF0000"/>
              </a:solidFill>
            </a:endParaRPr>
          </a:p>
        </p:txBody>
      </p:sp>
      <p:sp>
        <p:nvSpPr>
          <p:cNvPr id="13" name="ZoneTexte 12"/>
          <p:cNvSpPr txBox="1"/>
          <p:nvPr/>
        </p:nvSpPr>
        <p:spPr>
          <a:xfrm>
            <a:off x="7884368" y="1772816"/>
            <a:ext cx="576064" cy="584775"/>
          </a:xfrm>
          <a:prstGeom prst="rect">
            <a:avLst/>
          </a:prstGeom>
          <a:noFill/>
        </p:spPr>
        <p:txBody>
          <a:bodyPr wrap="square" rtlCol="0">
            <a:spAutoFit/>
          </a:bodyPr>
          <a:lstStyle/>
          <a:p>
            <a:r>
              <a:rPr lang="fr-FR" sz="3200" dirty="0" smtClean="0">
                <a:solidFill>
                  <a:srgbClr val="FF0000"/>
                </a:solidFill>
              </a:rPr>
              <a:t>te</a:t>
            </a:r>
            <a:endParaRPr lang="fr-FR" sz="3200" dirty="0">
              <a:solidFill>
                <a:srgbClr val="FF0000"/>
              </a:solidFill>
            </a:endParaRPr>
          </a:p>
        </p:txBody>
      </p:sp>
      <p:sp>
        <p:nvSpPr>
          <p:cNvPr id="14" name="ZoneTexte 13"/>
          <p:cNvSpPr txBox="1"/>
          <p:nvPr/>
        </p:nvSpPr>
        <p:spPr>
          <a:xfrm>
            <a:off x="1691680" y="2420888"/>
            <a:ext cx="504056" cy="584775"/>
          </a:xfrm>
          <a:prstGeom prst="rect">
            <a:avLst/>
          </a:prstGeom>
          <a:noFill/>
        </p:spPr>
        <p:txBody>
          <a:bodyPr wrap="square" rtlCol="0">
            <a:spAutoFit/>
          </a:bodyPr>
          <a:lstStyle/>
          <a:p>
            <a:r>
              <a:rPr lang="fr-FR" sz="3200" dirty="0" smtClean="0">
                <a:solidFill>
                  <a:srgbClr val="FF0000"/>
                </a:solidFill>
              </a:rPr>
              <a:t>à</a:t>
            </a:r>
            <a:endParaRPr lang="fr-FR" sz="3200" dirty="0">
              <a:solidFill>
                <a:srgbClr val="FF0000"/>
              </a:solidFill>
            </a:endParaRPr>
          </a:p>
        </p:txBody>
      </p:sp>
      <p:sp>
        <p:nvSpPr>
          <p:cNvPr id="15" name="ZoneTexte 14"/>
          <p:cNvSpPr txBox="1"/>
          <p:nvPr/>
        </p:nvSpPr>
        <p:spPr>
          <a:xfrm>
            <a:off x="3635896" y="3068960"/>
            <a:ext cx="504056" cy="584775"/>
          </a:xfrm>
          <a:prstGeom prst="rect">
            <a:avLst/>
          </a:prstGeom>
          <a:noFill/>
        </p:spPr>
        <p:txBody>
          <a:bodyPr wrap="square" rtlCol="0">
            <a:spAutoFit/>
          </a:bodyPr>
          <a:lstStyle/>
          <a:p>
            <a:r>
              <a:rPr lang="fr-FR" sz="3200" dirty="0" smtClean="0">
                <a:solidFill>
                  <a:srgbClr val="FF0000"/>
                </a:solidFill>
              </a:rPr>
              <a:t>à</a:t>
            </a:r>
            <a:endParaRPr lang="fr-FR" sz="3200" dirty="0">
              <a:solidFill>
                <a:srgbClr val="FF0000"/>
              </a:solidFill>
            </a:endParaRPr>
          </a:p>
        </p:txBody>
      </p:sp>
      <p:sp>
        <p:nvSpPr>
          <p:cNvPr id="16" name="ZoneTexte 15"/>
          <p:cNvSpPr txBox="1"/>
          <p:nvPr/>
        </p:nvSpPr>
        <p:spPr>
          <a:xfrm>
            <a:off x="7308304" y="3284984"/>
            <a:ext cx="432048" cy="584775"/>
          </a:xfrm>
          <a:prstGeom prst="rect">
            <a:avLst/>
          </a:prstGeom>
          <a:noFill/>
        </p:spPr>
        <p:txBody>
          <a:bodyPr wrap="square" rtlCol="0">
            <a:spAutoFit/>
          </a:bodyPr>
          <a:lstStyle/>
          <a:p>
            <a:r>
              <a:rPr lang="fr-FR" sz="3200" dirty="0" smtClean="0">
                <a:solidFill>
                  <a:srgbClr val="FF0000"/>
                </a:solidFill>
              </a:rPr>
              <a:t>ù</a:t>
            </a:r>
            <a:endParaRPr lang="fr-FR" sz="3200" dirty="0">
              <a:solidFill>
                <a:srgbClr val="FF0000"/>
              </a:solidFill>
            </a:endParaRPr>
          </a:p>
        </p:txBody>
      </p:sp>
      <p:sp>
        <p:nvSpPr>
          <p:cNvPr id="17" name="ZoneTexte 16"/>
          <p:cNvSpPr txBox="1"/>
          <p:nvPr/>
        </p:nvSpPr>
        <p:spPr>
          <a:xfrm>
            <a:off x="4067944" y="5373216"/>
            <a:ext cx="792088" cy="584775"/>
          </a:xfrm>
          <a:prstGeom prst="rect">
            <a:avLst/>
          </a:prstGeom>
          <a:noFill/>
        </p:spPr>
        <p:txBody>
          <a:bodyPr wrap="square" rtlCol="0">
            <a:spAutoFit/>
          </a:bodyPr>
          <a:lstStyle/>
          <a:p>
            <a:r>
              <a:rPr lang="fr-FR" sz="3200" dirty="0" smtClean="0">
                <a:solidFill>
                  <a:srgbClr val="FF0000"/>
                </a:solidFill>
              </a:rPr>
              <a:t>s’y</a:t>
            </a:r>
            <a:endParaRPr lang="fr-FR" sz="3200" dirty="0">
              <a:solidFill>
                <a:srgbClr val="FF0000"/>
              </a:solidFill>
            </a:endParaRPr>
          </a:p>
        </p:txBody>
      </p:sp>
      <p:sp>
        <p:nvSpPr>
          <p:cNvPr id="18" name="ZoneTexte 17"/>
          <p:cNvSpPr txBox="1"/>
          <p:nvPr/>
        </p:nvSpPr>
        <p:spPr>
          <a:xfrm>
            <a:off x="6588224" y="5373216"/>
            <a:ext cx="360040" cy="584775"/>
          </a:xfrm>
          <a:prstGeom prst="rect">
            <a:avLst/>
          </a:prstGeom>
          <a:noFill/>
        </p:spPr>
        <p:txBody>
          <a:bodyPr wrap="square" rtlCol="0">
            <a:spAutoFit/>
          </a:bodyPr>
          <a:lstStyle/>
          <a:p>
            <a:r>
              <a:rPr lang="fr-FR" sz="3200" dirty="0" smtClean="0">
                <a:solidFill>
                  <a:srgbClr val="FF0000"/>
                </a:solidFill>
              </a:rPr>
              <a:t>t</a:t>
            </a:r>
            <a:endParaRPr lang="fr-FR" sz="3200" dirty="0">
              <a:solidFill>
                <a:srgbClr val="FF0000"/>
              </a:solidFill>
            </a:endParaRPr>
          </a:p>
        </p:txBody>
      </p:sp>
      <p:cxnSp>
        <p:nvCxnSpPr>
          <p:cNvPr id="19" name="Connecteur droit 18"/>
          <p:cNvCxnSpPr/>
          <p:nvPr/>
        </p:nvCxnSpPr>
        <p:spPr>
          <a:xfrm>
            <a:off x="5652120" y="4941168"/>
            <a:ext cx="57606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5436096" y="4509121"/>
            <a:ext cx="1368152" cy="584775"/>
          </a:xfrm>
          <a:prstGeom prst="rect">
            <a:avLst/>
          </a:prstGeom>
          <a:noFill/>
        </p:spPr>
        <p:txBody>
          <a:bodyPr wrap="square" rtlCol="0">
            <a:spAutoFit/>
          </a:bodyPr>
          <a:lstStyle/>
          <a:p>
            <a:r>
              <a:rPr lang="fr-FR" sz="3200" dirty="0" smtClean="0">
                <a:solidFill>
                  <a:srgbClr val="FF0000"/>
                </a:solidFill>
              </a:rPr>
              <a:t>ante</a:t>
            </a:r>
            <a:endParaRPr lang="fr-FR" sz="3200" dirty="0">
              <a:solidFill>
                <a:srgbClr val="FF0000"/>
              </a:solidFill>
            </a:endParaRPr>
          </a:p>
        </p:txBody>
      </p:sp>
      <p:cxnSp>
        <p:nvCxnSpPr>
          <p:cNvPr id="22" name="Connecteur droit 21"/>
          <p:cNvCxnSpPr/>
          <p:nvPr/>
        </p:nvCxnSpPr>
        <p:spPr>
          <a:xfrm>
            <a:off x="971600" y="4941168"/>
            <a:ext cx="43204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539552" y="4581128"/>
            <a:ext cx="1008112" cy="523220"/>
          </a:xfrm>
          <a:prstGeom prst="rect">
            <a:avLst/>
          </a:prstGeom>
          <a:noFill/>
        </p:spPr>
        <p:txBody>
          <a:bodyPr wrap="square" rtlCol="0">
            <a:spAutoFit/>
          </a:bodyPr>
          <a:lstStyle/>
          <a:p>
            <a:r>
              <a:rPr lang="fr-FR" sz="2800" dirty="0" smtClean="0">
                <a:solidFill>
                  <a:srgbClr val="FF0000"/>
                </a:solidFill>
              </a:rPr>
              <a:t>dans</a:t>
            </a:r>
            <a:endParaRPr lang="fr-FR" sz="2800" dirty="0">
              <a:solidFill>
                <a:srgbClr val="FF0000"/>
              </a:solidFill>
            </a:endParaRPr>
          </a:p>
        </p:txBody>
      </p:sp>
    </p:spTree>
    <p:extLst>
      <p:ext uri="{BB962C8B-B14F-4D97-AF65-F5344CB8AC3E}">
        <p14:creationId xmlns:p14="http://schemas.microsoft.com/office/powerpoint/2010/main" val="68341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ppt_x"/>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additive="base">
                                        <p:cTn id="99" dur="500" fill="hold"/>
                                        <p:tgtEl>
                                          <p:spTgt spid="9"/>
                                        </p:tgtEl>
                                        <p:attrNameLst>
                                          <p:attrName>ppt_x</p:attrName>
                                        </p:attrNameLst>
                                      </p:cBhvr>
                                      <p:tavLst>
                                        <p:tav tm="0">
                                          <p:val>
                                            <p:strVal val="#ppt_x"/>
                                          </p:val>
                                        </p:tav>
                                        <p:tav tm="100000">
                                          <p:val>
                                            <p:strVal val="#ppt_x"/>
                                          </p:val>
                                        </p:tav>
                                      </p:tavLst>
                                    </p:anim>
                                    <p:anim calcmode="lin" valueType="num">
                                      <p:cBhvr additive="base">
                                        <p:cTn id="10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500" fill="hold"/>
                                        <p:tgtEl>
                                          <p:spTgt spid="17"/>
                                        </p:tgtEl>
                                        <p:attrNameLst>
                                          <p:attrName>ppt_x</p:attrName>
                                        </p:attrNameLst>
                                      </p:cBhvr>
                                      <p:tavLst>
                                        <p:tav tm="0">
                                          <p:val>
                                            <p:strVal val="#ppt_x"/>
                                          </p:val>
                                        </p:tav>
                                        <p:tav tm="100000">
                                          <p:val>
                                            <p:strVal val="#ppt_x"/>
                                          </p:val>
                                        </p:tav>
                                      </p:tavLst>
                                    </p:anim>
                                    <p:anim calcmode="lin" valueType="num">
                                      <p:cBhvr additive="base">
                                        <p:cTn id="10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fill="hold"/>
                                        <p:tgtEl>
                                          <p:spTgt spid="10"/>
                                        </p:tgtEl>
                                        <p:attrNameLst>
                                          <p:attrName>ppt_x</p:attrName>
                                        </p:attrNameLst>
                                      </p:cBhvr>
                                      <p:tavLst>
                                        <p:tav tm="0">
                                          <p:val>
                                            <p:strVal val="#ppt_x"/>
                                          </p:val>
                                        </p:tav>
                                        <p:tav tm="100000">
                                          <p:val>
                                            <p:strVal val="#ppt_x"/>
                                          </p:val>
                                        </p:tav>
                                      </p:tavLst>
                                    </p:anim>
                                    <p:anim calcmode="lin" valueType="num">
                                      <p:cBhvr additive="base">
                                        <p:cTn id="1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8"/>
                                        </p:tgtEl>
                                        <p:attrNameLst>
                                          <p:attrName>style.visibility</p:attrName>
                                        </p:attrNameLst>
                                      </p:cBhvr>
                                      <p:to>
                                        <p:strVal val="visible"/>
                                      </p:to>
                                    </p:set>
                                    <p:anim calcmode="lin" valueType="num">
                                      <p:cBhvr additive="base">
                                        <p:cTn id="117" dur="500" fill="hold"/>
                                        <p:tgtEl>
                                          <p:spTgt spid="18"/>
                                        </p:tgtEl>
                                        <p:attrNameLst>
                                          <p:attrName>ppt_x</p:attrName>
                                        </p:attrNameLst>
                                      </p:cBhvr>
                                      <p:tavLst>
                                        <p:tav tm="0">
                                          <p:val>
                                            <p:strVal val="#ppt_x"/>
                                          </p:val>
                                        </p:tav>
                                        <p:tav tm="100000">
                                          <p:val>
                                            <p:strVal val="#ppt_x"/>
                                          </p:val>
                                        </p:tav>
                                      </p:tavLst>
                                    </p:anim>
                                    <p:anim calcmode="lin" valueType="num">
                                      <p:cBhvr additive="base">
                                        <p:cTn id="1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P spid="13" grpId="0"/>
      <p:bldP spid="14" grpId="0"/>
      <p:bldP spid="15" grpId="0"/>
      <p:bldP spid="16" grpId="0"/>
      <p:bldP spid="17" grpId="0"/>
      <p:bldP spid="18" grpId="0"/>
      <p:bldP spid="21"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fontScale="90000"/>
          </a:bodyPr>
          <a:lstStyle/>
          <a:p>
            <a:r>
              <a:rPr lang="fr-FR" b="1" dirty="0"/>
              <a:t>La belle Jeanne – </a:t>
            </a:r>
            <a:r>
              <a:rPr lang="fr-FR" b="1" dirty="0" smtClean="0"/>
              <a:t>1</a:t>
            </a:r>
            <a:endParaRPr lang="fr-FR" dirty="0"/>
          </a:p>
        </p:txBody>
      </p:sp>
      <p:sp>
        <p:nvSpPr>
          <p:cNvPr id="3" name="Espace réservé du contenu 2"/>
          <p:cNvSpPr>
            <a:spLocks noGrp="1"/>
          </p:cNvSpPr>
          <p:nvPr>
            <p:ph idx="1"/>
          </p:nvPr>
        </p:nvSpPr>
        <p:spPr>
          <a:xfrm>
            <a:off x="1403648" y="1196753"/>
            <a:ext cx="5760640" cy="4824536"/>
          </a:xfrm>
        </p:spPr>
        <p:txBody>
          <a:bodyPr>
            <a:normAutofit fontScale="77500" lnSpcReduction="20000"/>
          </a:bodyPr>
          <a:lstStyle/>
          <a:p>
            <a:pPr marL="0">
              <a:spcBef>
                <a:spcPts val="0"/>
              </a:spcBef>
              <a:buNone/>
            </a:pPr>
            <a:r>
              <a:rPr lang="fr-FR" dirty="0"/>
              <a:t>Annie a constaté que son bébé était exceptionnellement beau. Ses deux premiers avaient rivalisé de rougeurs qui avaient masqué la beauté de leur trait. Jeanne, elle, semblait sorti des mains fort habile d'un artiste. La mère a cependant avoué à son médecin trouver troublant que cette enfant nouvellement arrivé au monde soit si peu marqué par les nombreuses contractions </a:t>
            </a:r>
            <a:r>
              <a:rPr lang="fr-FR" dirty="0" err="1"/>
              <a:t>auquelles</a:t>
            </a:r>
            <a:r>
              <a:rPr lang="fr-FR" dirty="0"/>
              <a:t> elle avait été assujetti. Assis à ses côtés, celui-ci l’a rassuré et lui a certifié ce que tout les témoignages qu'on </a:t>
            </a:r>
            <a:r>
              <a:rPr lang="fr-FR" dirty="0" smtClean="0"/>
              <a:t>avait </a:t>
            </a:r>
            <a:r>
              <a:rPr lang="fr-FR" dirty="0"/>
              <a:t>recueillis auprès des infirmières lui </a:t>
            </a:r>
            <a:r>
              <a:rPr lang="fr-FR" dirty="0" smtClean="0"/>
              <a:t>avaient </a:t>
            </a:r>
            <a:r>
              <a:rPr lang="fr-FR" dirty="0"/>
              <a:t>révélée : elle avait bel et bien enfanté cet ange ! Une fois arrivés à la maison avec le bébé, les parents de Jeanne ont été confronté à la jalousie des deux plus vieux, envieux de lui prodiguer leur bon soin</a:t>
            </a:r>
            <a:r>
              <a:rPr lang="fr-FR" dirty="0" smtClean="0"/>
              <a:t>.</a:t>
            </a:r>
            <a:endParaRPr lang="fr-FR" dirty="0"/>
          </a:p>
        </p:txBody>
      </p:sp>
      <p:cxnSp>
        <p:nvCxnSpPr>
          <p:cNvPr id="4" name="Connecteur droit 3"/>
          <p:cNvCxnSpPr/>
          <p:nvPr/>
        </p:nvCxnSpPr>
        <p:spPr>
          <a:xfrm>
            <a:off x="2771800" y="2195736"/>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179512" y="1916832"/>
            <a:ext cx="1296144" cy="369332"/>
          </a:xfrm>
          <a:prstGeom prst="rect">
            <a:avLst/>
          </a:prstGeom>
          <a:noFill/>
        </p:spPr>
        <p:txBody>
          <a:bodyPr wrap="square" rtlCol="0">
            <a:spAutoFit/>
          </a:bodyPr>
          <a:lstStyle/>
          <a:p>
            <a:r>
              <a:rPr lang="fr-FR" dirty="0" smtClean="0">
                <a:solidFill>
                  <a:srgbClr val="FF0000"/>
                </a:solidFill>
              </a:rPr>
              <a:t>leurs traits</a:t>
            </a:r>
            <a:endParaRPr lang="fr-FR" dirty="0">
              <a:solidFill>
                <a:srgbClr val="FF0000"/>
              </a:solidFill>
            </a:endParaRPr>
          </a:p>
        </p:txBody>
      </p:sp>
      <p:cxnSp>
        <p:nvCxnSpPr>
          <p:cNvPr id="11" name="Connecteur droit 10"/>
          <p:cNvCxnSpPr/>
          <p:nvPr/>
        </p:nvCxnSpPr>
        <p:spPr>
          <a:xfrm>
            <a:off x="6012160" y="2204864"/>
            <a:ext cx="57606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7344308" y="1860312"/>
            <a:ext cx="864096" cy="369332"/>
          </a:xfrm>
          <a:prstGeom prst="rect">
            <a:avLst/>
          </a:prstGeom>
          <a:noFill/>
        </p:spPr>
        <p:txBody>
          <a:bodyPr wrap="square" rtlCol="0">
            <a:spAutoFit/>
          </a:bodyPr>
          <a:lstStyle/>
          <a:p>
            <a:r>
              <a:rPr lang="fr-FR" dirty="0" smtClean="0">
                <a:solidFill>
                  <a:srgbClr val="FF0000"/>
                </a:solidFill>
              </a:rPr>
              <a:t>sortie</a:t>
            </a:r>
            <a:endParaRPr lang="fr-FR" dirty="0">
              <a:solidFill>
                <a:srgbClr val="FF0000"/>
              </a:solidFill>
            </a:endParaRPr>
          </a:p>
        </p:txBody>
      </p:sp>
      <p:cxnSp>
        <p:nvCxnSpPr>
          <p:cNvPr id="19" name="Connecteur droit 18"/>
          <p:cNvCxnSpPr/>
          <p:nvPr/>
        </p:nvCxnSpPr>
        <p:spPr>
          <a:xfrm>
            <a:off x="2771800" y="2389530"/>
            <a:ext cx="6480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253480" y="2212132"/>
            <a:ext cx="1404664" cy="369332"/>
          </a:xfrm>
          <a:prstGeom prst="rect">
            <a:avLst/>
          </a:prstGeom>
          <a:noFill/>
        </p:spPr>
        <p:txBody>
          <a:bodyPr wrap="square" rtlCol="0">
            <a:spAutoFit/>
          </a:bodyPr>
          <a:lstStyle/>
          <a:p>
            <a:r>
              <a:rPr lang="fr-FR" dirty="0" smtClean="0">
                <a:solidFill>
                  <a:srgbClr val="FF0000"/>
                </a:solidFill>
              </a:rPr>
              <a:t>habiles</a:t>
            </a:r>
            <a:endParaRPr lang="fr-FR" dirty="0">
              <a:solidFill>
                <a:srgbClr val="FF0000"/>
              </a:solidFill>
            </a:endParaRPr>
          </a:p>
        </p:txBody>
      </p:sp>
      <p:cxnSp>
        <p:nvCxnSpPr>
          <p:cNvPr id="24" name="Connecteur droit 23"/>
          <p:cNvCxnSpPr/>
          <p:nvPr/>
        </p:nvCxnSpPr>
        <p:spPr>
          <a:xfrm>
            <a:off x="3779912" y="2965594"/>
            <a:ext cx="72008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7164288" y="2533546"/>
            <a:ext cx="1224136" cy="369332"/>
          </a:xfrm>
          <a:prstGeom prst="rect">
            <a:avLst/>
          </a:prstGeom>
          <a:noFill/>
        </p:spPr>
        <p:txBody>
          <a:bodyPr wrap="square" rtlCol="0">
            <a:spAutoFit/>
          </a:bodyPr>
          <a:lstStyle/>
          <a:p>
            <a:r>
              <a:rPr lang="fr-FR" dirty="0" smtClean="0">
                <a:solidFill>
                  <a:srgbClr val="FF0000"/>
                </a:solidFill>
              </a:rPr>
              <a:t>arrivée</a:t>
            </a:r>
            <a:endParaRPr lang="fr-FR" dirty="0">
              <a:solidFill>
                <a:srgbClr val="FF0000"/>
              </a:solidFill>
            </a:endParaRPr>
          </a:p>
        </p:txBody>
      </p:sp>
      <p:cxnSp>
        <p:nvCxnSpPr>
          <p:cNvPr id="29" name="Connecteur droit 28"/>
          <p:cNvCxnSpPr/>
          <p:nvPr/>
        </p:nvCxnSpPr>
        <p:spPr>
          <a:xfrm>
            <a:off x="1475656" y="3163139"/>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ZoneTexte 29"/>
          <p:cNvSpPr txBox="1"/>
          <p:nvPr/>
        </p:nvSpPr>
        <p:spPr>
          <a:xfrm>
            <a:off x="189856" y="2780928"/>
            <a:ext cx="1152128" cy="369332"/>
          </a:xfrm>
          <a:prstGeom prst="rect">
            <a:avLst/>
          </a:prstGeom>
          <a:noFill/>
        </p:spPr>
        <p:txBody>
          <a:bodyPr wrap="square" rtlCol="0">
            <a:spAutoFit/>
          </a:bodyPr>
          <a:lstStyle/>
          <a:p>
            <a:r>
              <a:rPr lang="fr-FR" dirty="0" smtClean="0">
                <a:solidFill>
                  <a:srgbClr val="FF0000"/>
                </a:solidFill>
              </a:rPr>
              <a:t>marquée</a:t>
            </a:r>
            <a:endParaRPr lang="fr-FR" dirty="0">
              <a:solidFill>
                <a:srgbClr val="FF0000"/>
              </a:solidFill>
            </a:endParaRPr>
          </a:p>
        </p:txBody>
      </p:sp>
      <p:cxnSp>
        <p:nvCxnSpPr>
          <p:cNvPr id="34" name="Connecteur droit 33"/>
          <p:cNvCxnSpPr/>
          <p:nvPr/>
        </p:nvCxnSpPr>
        <p:spPr>
          <a:xfrm>
            <a:off x="6012160" y="3163139"/>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ZoneTexte 34"/>
          <p:cNvSpPr txBox="1"/>
          <p:nvPr/>
        </p:nvSpPr>
        <p:spPr>
          <a:xfrm>
            <a:off x="7110908" y="2871542"/>
            <a:ext cx="1332656" cy="369332"/>
          </a:xfrm>
          <a:prstGeom prst="rect">
            <a:avLst/>
          </a:prstGeom>
          <a:noFill/>
        </p:spPr>
        <p:txBody>
          <a:bodyPr wrap="square" rtlCol="0">
            <a:spAutoFit/>
          </a:bodyPr>
          <a:lstStyle/>
          <a:p>
            <a:r>
              <a:rPr lang="fr-FR" dirty="0" smtClean="0">
                <a:solidFill>
                  <a:srgbClr val="FF0000"/>
                </a:solidFill>
              </a:rPr>
              <a:t>auxquelles</a:t>
            </a:r>
            <a:endParaRPr lang="fr-FR" dirty="0">
              <a:solidFill>
                <a:srgbClr val="FF0000"/>
              </a:solidFill>
            </a:endParaRPr>
          </a:p>
        </p:txBody>
      </p:sp>
      <p:cxnSp>
        <p:nvCxnSpPr>
          <p:cNvPr id="38" name="Connecteur droit 37"/>
          <p:cNvCxnSpPr/>
          <p:nvPr/>
        </p:nvCxnSpPr>
        <p:spPr>
          <a:xfrm>
            <a:off x="2951820" y="3437703"/>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179512" y="3163139"/>
            <a:ext cx="2160240" cy="369332"/>
          </a:xfrm>
          <a:prstGeom prst="rect">
            <a:avLst/>
          </a:prstGeom>
          <a:noFill/>
        </p:spPr>
        <p:txBody>
          <a:bodyPr wrap="square" rtlCol="0">
            <a:spAutoFit/>
          </a:bodyPr>
          <a:lstStyle/>
          <a:p>
            <a:r>
              <a:rPr lang="fr-FR" dirty="0" smtClean="0">
                <a:solidFill>
                  <a:srgbClr val="FF0000"/>
                </a:solidFill>
              </a:rPr>
              <a:t>assujettie</a:t>
            </a:r>
            <a:endParaRPr lang="fr-FR" dirty="0">
              <a:solidFill>
                <a:srgbClr val="FF0000"/>
              </a:solidFill>
            </a:endParaRPr>
          </a:p>
        </p:txBody>
      </p:sp>
      <p:cxnSp>
        <p:nvCxnSpPr>
          <p:cNvPr id="43" name="Connecteur droit 42"/>
          <p:cNvCxnSpPr/>
          <p:nvPr/>
        </p:nvCxnSpPr>
        <p:spPr>
          <a:xfrm>
            <a:off x="1510657" y="3654316"/>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269268" y="3437703"/>
            <a:ext cx="1116632" cy="369332"/>
          </a:xfrm>
          <a:prstGeom prst="rect">
            <a:avLst/>
          </a:prstGeom>
          <a:noFill/>
        </p:spPr>
        <p:txBody>
          <a:bodyPr wrap="square" rtlCol="0">
            <a:spAutoFit/>
          </a:bodyPr>
          <a:lstStyle/>
          <a:p>
            <a:r>
              <a:rPr lang="fr-FR" dirty="0" smtClean="0">
                <a:solidFill>
                  <a:srgbClr val="FF0000"/>
                </a:solidFill>
              </a:rPr>
              <a:t>rassurée</a:t>
            </a:r>
            <a:endParaRPr lang="fr-FR" dirty="0">
              <a:solidFill>
                <a:srgbClr val="FF0000"/>
              </a:solidFill>
            </a:endParaRPr>
          </a:p>
        </p:txBody>
      </p:sp>
      <p:cxnSp>
        <p:nvCxnSpPr>
          <p:cNvPr id="47" name="Connecteur droit 46"/>
          <p:cNvCxnSpPr/>
          <p:nvPr/>
        </p:nvCxnSpPr>
        <p:spPr>
          <a:xfrm>
            <a:off x="4665029" y="3654316"/>
            <a:ext cx="4320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ZoneTexte 48"/>
          <p:cNvSpPr txBox="1"/>
          <p:nvPr/>
        </p:nvSpPr>
        <p:spPr>
          <a:xfrm>
            <a:off x="7226224" y="3375558"/>
            <a:ext cx="864096" cy="369332"/>
          </a:xfrm>
          <a:prstGeom prst="rect">
            <a:avLst/>
          </a:prstGeom>
          <a:noFill/>
        </p:spPr>
        <p:txBody>
          <a:bodyPr wrap="square" rtlCol="0">
            <a:spAutoFit/>
          </a:bodyPr>
          <a:lstStyle/>
          <a:p>
            <a:r>
              <a:rPr lang="fr-FR" dirty="0" smtClean="0">
                <a:solidFill>
                  <a:srgbClr val="FF0000"/>
                </a:solidFill>
              </a:rPr>
              <a:t>tous</a:t>
            </a:r>
            <a:endParaRPr lang="fr-FR" dirty="0">
              <a:solidFill>
                <a:srgbClr val="FF0000"/>
              </a:solidFill>
            </a:endParaRPr>
          </a:p>
        </p:txBody>
      </p:sp>
      <p:cxnSp>
        <p:nvCxnSpPr>
          <p:cNvPr id="52" name="Connecteur droit 51"/>
          <p:cNvCxnSpPr/>
          <p:nvPr/>
        </p:nvCxnSpPr>
        <p:spPr>
          <a:xfrm>
            <a:off x="2303748" y="4149080"/>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ZoneTexte 52"/>
          <p:cNvSpPr txBox="1"/>
          <p:nvPr/>
        </p:nvSpPr>
        <p:spPr>
          <a:xfrm>
            <a:off x="395536" y="3861048"/>
            <a:ext cx="864096" cy="369332"/>
          </a:xfrm>
          <a:prstGeom prst="rect">
            <a:avLst/>
          </a:prstGeom>
          <a:noFill/>
        </p:spPr>
        <p:txBody>
          <a:bodyPr wrap="square" rtlCol="0">
            <a:spAutoFit/>
          </a:bodyPr>
          <a:lstStyle/>
          <a:p>
            <a:r>
              <a:rPr lang="fr-FR" dirty="0" smtClean="0">
                <a:solidFill>
                  <a:srgbClr val="FF0000"/>
                </a:solidFill>
              </a:rPr>
              <a:t>révélé</a:t>
            </a:r>
            <a:endParaRPr lang="fr-FR" dirty="0">
              <a:solidFill>
                <a:srgbClr val="FF0000"/>
              </a:solidFill>
            </a:endParaRPr>
          </a:p>
        </p:txBody>
      </p:sp>
      <p:cxnSp>
        <p:nvCxnSpPr>
          <p:cNvPr id="57" name="Connecteur droit 56"/>
          <p:cNvCxnSpPr/>
          <p:nvPr/>
        </p:nvCxnSpPr>
        <p:spPr>
          <a:xfrm>
            <a:off x="4396839" y="4621778"/>
            <a:ext cx="936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ZoneTexte 57"/>
          <p:cNvSpPr txBox="1"/>
          <p:nvPr/>
        </p:nvSpPr>
        <p:spPr>
          <a:xfrm>
            <a:off x="7092280" y="4371297"/>
            <a:ext cx="1260648" cy="369332"/>
          </a:xfrm>
          <a:prstGeom prst="rect">
            <a:avLst/>
          </a:prstGeom>
          <a:noFill/>
        </p:spPr>
        <p:txBody>
          <a:bodyPr wrap="square" rtlCol="0">
            <a:spAutoFit/>
          </a:bodyPr>
          <a:lstStyle/>
          <a:p>
            <a:r>
              <a:rPr lang="fr-FR" dirty="0" smtClean="0">
                <a:solidFill>
                  <a:srgbClr val="FF0000"/>
                </a:solidFill>
              </a:rPr>
              <a:t>confrontés</a:t>
            </a:r>
            <a:endParaRPr lang="fr-FR" dirty="0">
              <a:solidFill>
                <a:srgbClr val="FF0000"/>
              </a:solidFill>
            </a:endParaRPr>
          </a:p>
        </p:txBody>
      </p:sp>
      <p:cxnSp>
        <p:nvCxnSpPr>
          <p:cNvPr id="62" name="Connecteur droit 61"/>
          <p:cNvCxnSpPr/>
          <p:nvPr/>
        </p:nvCxnSpPr>
        <p:spPr>
          <a:xfrm>
            <a:off x="1475656" y="5085184"/>
            <a:ext cx="13681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ZoneTexte 63"/>
          <p:cNvSpPr txBox="1"/>
          <p:nvPr/>
        </p:nvSpPr>
        <p:spPr>
          <a:xfrm>
            <a:off x="2936837" y="4900518"/>
            <a:ext cx="2160240" cy="369332"/>
          </a:xfrm>
          <a:prstGeom prst="rect">
            <a:avLst/>
          </a:prstGeom>
          <a:noFill/>
        </p:spPr>
        <p:txBody>
          <a:bodyPr wrap="square" rtlCol="0">
            <a:spAutoFit/>
          </a:bodyPr>
          <a:lstStyle/>
          <a:p>
            <a:r>
              <a:rPr lang="fr-FR" dirty="0">
                <a:solidFill>
                  <a:srgbClr val="FF0000"/>
                </a:solidFill>
              </a:rPr>
              <a:t>l</a:t>
            </a:r>
            <a:r>
              <a:rPr lang="fr-FR" dirty="0" smtClean="0">
                <a:solidFill>
                  <a:srgbClr val="FF0000"/>
                </a:solidFill>
              </a:rPr>
              <a:t>eurs bons soins</a:t>
            </a:r>
            <a:endParaRPr lang="fr-FR" dirty="0">
              <a:solidFill>
                <a:srgbClr val="FF0000"/>
              </a:solidFill>
            </a:endParaRPr>
          </a:p>
        </p:txBody>
      </p:sp>
    </p:spTree>
    <p:extLst>
      <p:ext uri="{BB962C8B-B14F-4D97-AF65-F5344CB8AC3E}">
        <p14:creationId xmlns:p14="http://schemas.microsoft.com/office/powerpoint/2010/main" val="393655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checkerboard(across)">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checkerboard(across)">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checkerboard(across)">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checkerboard(across)">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ppt_x"/>
                                          </p:val>
                                        </p:tav>
                                        <p:tav tm="100000">
                                          <p:val>
                                            <p:strVal val="#ppt_x"/>
                                          </p:val>
                                        </p:tav>
                                      </p:tavLst>
                                    </p:anim>
                                    <p:anim calcmode="lin" valueType="num">
                                      <p:cBhvr additive="base">
                                        <p:cTn id="6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checkerboard(across)">
                                      <p:cBhvr>
                                        <p:cTn id="73" dur="500"/>
                                        <p:tgtEl>
                                          <p:spTgt spid="35"/>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500" fill="hold"/>
                                        <p:tgtEl>
                                          <p:spTgt spid="38"/>
                                        </p:tgtEl>
                                        <p:attrNameLst>
                                          <p:attrName>ppt_x</p:attrName>
                                        </p:attrNameLst>
                                      </p:cBhvr>
                                      <p:tavLst>
                                        <p:tav tm="0">
                                          <p:val>
                                            <p:strVal val="#ppt_x"/>
                                          </p:val>
                                        </p:tav>
                                        <p:tav tm="100000">
                                          <p:val>
                                            <p:strVal val="#ppt_x"/>
                                          </p:val>
                                        </p:tav>
                                      </p:tavLst>
                                    </p:anim>
                                    <p:anim calcmode="lin" valueType="num">
                                      <p:cBhvr additive="base">
                                        <p:cTn id="7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grpId="0" nodeType="click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checkerboard(across)">
                                      <p:cBhvr>
                                        <p:cTn id="84" dur="500"/>
                                        <p:tgtEl>
                                          <p:spTgt spid="3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ppt_x"/>
                                          </p:val>
                                        </p:tav>
                                        <p:tav tm="100000">
                                          <p:val>
                                            <p:strVal val="#ppt_x"/>
                                          </p:val>
                                        </p:tav>
                                      </p:tavLst>
                                    </p:anim>
                                    <p:anim calcmode="lin" valueType="num">
                                      <p:cBhvr additive="base">
                                        <p:cTn id="9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5" presetClass="entr" presetSubtype="10"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checkerboard(across)">
                                      <p:cBhvr>
                                        <p:cTn id="95" dur="500"/>
                                        <p:tgtEl>
                                          <p:spTgt spid="44"/>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fill="hold"/>
                                        <p:tgtEl>
                                          <p:spTgt spid="47"/>
                                        </p:tgtEl>
                                        <p:attrNameLst>
                                          <p:attrName>ppt_x</p:attrName>
                                        </p:attrNameLst>
                                      </p:cBhvr>
                                      <p:tavLst>
                                        <p:tav tm="0">
                                          <p:val>
                                            <p:strVal val="#ppt_x"/>
                                          </p:val>
                                        </p:tav>
                                        <p:tav tm="100000">
                                          <p:val>
                                            <p:strVal val="#ppt_x"/>
                                          </p:val>
                                        </p:tav>
                                      </p:tavLst>
                                    </p:anim>
                                    <p:anim calcmode="lin" valueType="num">
                                      <p:cBhvr additive="base">
                                        <p:cTn id="10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5" presetClass="entr" presetSubtype="10" fill="hold" grpId="0" nodeType="click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checkerboard(across)">
                                      <p:cBhvr>
                                        <p:cTn id="106" dur="500"/>
                                        <p:tgtEl>
                                          <p:spTgt spid="49"/>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500" fill="hold"/>
                                        <p:tgtEl>
                                          <p:spTgt spid="52"/>
                                        </p:tgtEl>
                                        <p:attrNameLst>
                                          <p:attrName>ppt_x</p:attrName>
                                        </p:attrNameLst>
                                      </p:cBhvr>
                                      <p:tavLst>
                                        <p:tav tm="0">
                                          <p:val>
                                            <p:strVal val="#ppt_x"/>
                                          </p:val>
                                        </p:tav>
                                        <p:tav tm="100000">
                                          <p:val>
                                            <p:strVal val="#ppt_x"/>
                                          </p:val>
                                        </p:tav>
                                      </p:tavLst>
                                    </p:anim>
                                    <p:anim calcmode="lin" valueType="num">
                                      <p:cBhvr additive="base">
                                        <p:cTn id="11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5" presetClass="entr" presetSubtype="10" fill="hold" grpId="0" nodeType="click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checkerboard(across)">
                                      <p:cBhvr>
                                        <p:cTn id="117" dur="500"/>
                                        <p:tgtEl>
                                          <p:spTgt spid="53"/>
                                        </p:tgtEl>
                                      </p:cBhvr>
                                    </p:animEffect>
                                  </p:childTnLst>
                                </p:cTn>
                              </p:par>
                            </p:childTnLst>
                          </p:cTn>
                        </p:par>
                      </p:childTnLst>
                    </p:cTn>
                  </p:par>
                  <p:par>
                    <p:cTn id="118" fill="hold">
                      <p:stCondLst>
                        <p:cond delay="indefinite"/>
                      </p:stCondLst>
                      <p:childTnLst>
                        <p:par>
                          <p:cTn id="119" fill="hold">
                            <p:stCondLst>
                              <p:cond delay="0"/>
                            </p:stCondLst>
                            <p:childTnLst>
                              <p:par>
                                <p:cTn id="120" presetID="2" presetClass="entr" presetSubtype="4" fill="hold" nodeType="click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additive="base">
                                        <p:cTn id="122" dur="500" fill="hold"/>
                                        <p:tgtEl>
                                          <p:spTgt spid="57"/>
                                        </p:tgtEl>
                                        <p:attrNameLst>
                                          <p:attrName>ppt_x</p:attrName>
                                        </p:attrNameLst>
                                      </p:cBhvr>
                                      <p:tavLst>
                                        <p:tav tm="0">
                                          <p:val>
                                            <p:strVal val="#ppt_x"/>
                                          </p:val>
                                        </p:tav>
                                        <p:tav tm="100000">
                                          <p:val>
                                            <p:strVal val="#ppt_x"/>
                                          </p:val>
                                        </p:tav>
                                      </p:tavLst>
                                    </p:anim>
                                    <p:anim calcmode="lin" valueType="num">
                                      <p:cBhvr additive="base">
                                        <p:cTn id="12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5" presetClass="entr" presetSubtype="10" fill="hold" grpId="0" nodeType="clickEffect">
                                  <p:stCondLst>
                                    <p:cond delay="0"/>
                                  </p:stCondLst>
                                  <p:childTnLst>
                                    <p:set>
                                      <p:cBhvr>
                                        <p:cTn id="127" dur="1" fill="hold">
                                          <p:stCondLst>
                                            <p:cond delay="0"/>
                                          </p:stCondLst>
                                        </p:cTn>
                                        <p:tgtEl>
                                          <p:spTgt spid="58"/>
                                        </p:tgtEl>
                                        <p:attrNameLst>
                                          <p:attrName>style.visibility</p:attrName>
                                        </p:attrNameLst>
                                      </p:cBhvr>
                                      <p:to>
                                        <p:strVal val="visible"/>
                                      </p:to>
                                    </p:set>
                                    <p:animEffect transition="in" filter="checkerboard(across)">
                                      <p:cBhvr>
                                        <p:cTn id="128" dur="500"/>
                                        <p:tgtEl>
                                          <p:spTgt spid="58"/>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62"/>
                                        </p:tgtEl>
                                        <p:attrNameLst>
                                          <p:attrName>style.visibility</p:attrName>
                                        </p:attrNameLst>
                                      </p:cBhvr>
                                      <p:to>
                                        <p:strVal val="visible"/>
                                      </p:to>
                                    </p:set>
                                    <p:anim calcmode="lin" valueType="num">
                                      <p:cBhvr additive="base">
                                        <p:cTn id="133" dur="500" fill="hold"/>
                                        <p:tgtEl>
                                          <p:spTgt spid="62"/>
                                        </p:tgtEl>
                                        <p:attrNameLst>
                                          <p:attrName>ppt_x</p:attrName>
                                        </p:attrNameLst>
                                      </p:cBhvr>
                                      <p:tavLst>
                                        <p:tav tm="0">
                                          <p:val>
                                            <p:strVal val="#ppt_x"/>
                                          </p:val>
                                        </p:tav>
                                        <p:tav tm="100000">
                                          <p:val>
                                            <p:strVal val="#ppt_x"/>
                                          </p:val>
                                        </p:tav>
                                      </p:tavLst>
                                    </p:anim>
                                    <p:anim calcmode="lin" valueType="num">
                                      <p:cBhvr additive="base">
                                        <p:cTn id="134"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5" presetClass="entr" presetSubtype="10" fill="hold" grpId="0" nodeType="click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checkerboard(across)">
                                      <p:cBhvr>
                                        <p:cTn id="13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7" grpId="0"/>
      <p:bldP spid="21" grpId="0"/>
      <p:bldP spid="26" grpId="0"/>
      <p:bldP spid="30" grpId="0"/>
      <p:bldP spid="35" grpId="0"/>
      <p:bldP spid="39" grpId="0"/>
      <p:bldP spid="44" grpId="0"/>
      <p:bldP spid="49" grpId="0"/>
      <p:bldP spid="53" grpId="0"/>
      <p:bldP spid="58" grpId="0"/>
      <p:bldP spid="6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Animations de cours</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12997389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3728" y="116632"/>
            <a:ext cx="2592288" cy="576064"/>
          </a:xfrm>
        </p:spPr>
        <p:txBody>
          <a:bodyPr>
            <a:normAutofit fontScale="90000"/>
          </a:bodyPr>
          <a:lstStyle/>
          <a:p>
            <a:r>
              <a:rPr lang="fr-FR" sz="3600" dirty="0">
                <a:solidFill>
                  <a:srgbClr val="002060"/>
                </a:solidFill>
              </a:rPr>
              <a:t>Formation </a:t>
            </a:r>
          </a:p>
        </p:txBody>
      </p:sp>
      <p:sp>
        <p:nvSpPr>
          <p:cNvPr id="3" name="Rectangle 2"/>
          <p:cNvSpPr/>
          <p:nvPr/>
        </p:nvSpPr>
        <p:spPr>
          <a:xfrm>
            <a:off x="395536" y="1412776"/>
            <a:ext cx="266429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467544" y="1556792"/>
            <a:ext cx="2160240" cy="369332"/>
          </a:xfrm>
          <a:prstGeom prst="rect">
            <a:avLst/>
          </a:prstGeom>
          <a:solidFill>
            <a:srgbClr val="FFC000"/>
          </a:solidFill>
        </p:spPr>
        <p:txBody>
          <a:bodyPr wrap="square" rtlCol="0">
            <a:spAutoFit/>
          </a:bodyPr>
          <a:lstStyle/>
          <a:p>
            <a:r>
              <a:rPr lang="fr-FR" dirty="0"/>
              <a:t>Présent : il mange</a:t>
            </a:r>
          </a:p>
        </p:txBody>
      </p:sp>
      <p:sp>
        <p:nvSpPr>
          <p:cNvPr id="5" name="Rectangle 4"/>
          <p:cNvSpPr/>
          <p:nvPr/>
        </p:nvSpPr>
        <p:spPr>
          <a:xfrm>
            <a:off x="395536" y="2780928"/>
            <a:ext cx="266429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67544" y="2924944"/>
            <a:ext cx="2448272" cy="369332"/>
          </a:xfrm>
          <a:prstGeom prst="rect">
            <a:avLst/>
          </a:prstGeom>
          <a:solidFill>
            <a:srgbClr val="FFC000"/>
          </a:solidFill>
        </p:spPr>
        <p:txBody>
          <a:bodyPr wrap="square" rtlCol="0">
            <a:spAutoFit/>
          </a:bodyPr>
          <a:lstStyle/>
          <a:p>
            <a:r>
              <a:rPr lang="fr-FR" dirty="0"/>
              <a:t>Imparfait :  il mangeait</a:t>
            </a:r>
          </a:p>
        </p:txBody>
      </p:sp>
      <p:sp>
        <p:nvSpPr>
          <p:cNvPr id="7" name="Rectangle 6"/>
          <p:cNvSpPr/>
          <p:nvPr/>
        </p:nvSpPr>
        <p:spPr>
          <a:xfrm>
            <a:off x="395536" y="4149080"/>
            <a:ext cx="266429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395536" y="4293096"/>
            <a:ext cx="2592288" cy="369332"/>
          </a:xfrm>
          <a:prstGeom prst="rect">
            <a:avLst/>
          </a:prstGeom>
          <a:solidFill>
            <a:srgbClr val="FFC000"/>
          </a:solidFill>
        </p:spPr>
        <p:txBody>
          <a:bodyPr wrap="square" rtlCol="0">
            <a:spAutoFit/>
          </a:bodyPr>
          <a:lstStyle/>
          <a:p>
            <a:r>
              <a:rPr lang="fr-FR" dirty="0"/>
              <a:t>Passé simple : il mangea</a:t>
            </a:r>
          </a:p>
        </p:txBody>
      </p:sp>
      <p:sp>
        <p:nvSpPr>
          <p:cNvPr id="9" name="Rectangle 8"/>
          <p:cNvSpPr/>
          <p:nvPr/>
        </p:nvSpPr>
        <p:spPr>
          <a:xfrm>
            <a:off x="395536" y="5445224"/>
            <a:ext cx="266429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467544" y="5589240"/>
            <a:ext cx="2160240" cy="369332"/>
          </a:xfrm>
          <a:prstGeom prst="rect">
            <a:avLst/>
          </a:prstGeom>
          <a:solidFill>
            <a:srgbClr val="FFC000"/>
          </a:solidFill>
        </p:spPr>
        <p:txBody>
          <a:bodyPr wrap="square" rtlCol="0">
            <a:spAutoFit/>
          </a:bodyPr>
          <a:lstStyle/>
          <a:p>
            <a:r>
              <a:rPr lang="fr-FR" dirty="0"/>
              <a:t>Futur : il mangera</a:t>
            </a:r>
          </a:p>
        </p:txBody>
      </p:sp>
      <p:sp>
        <p:nvSpPr>
          <p:cNvPr id="11" name="ZoneTexte 10"/>
          <p:cNvSpPr txBox="1"/>
          <p:nvPr/>
        </p:nvSpPr>
        <p:spPr>
          <a:xfrm>
            <a:off x="755576" y="2132856"/>
            <a:ext cx="2592288"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7030A0"/>
                </a:solidFill>
              </a:rPr>
              <a:t>est</a:t>
            </a:r>
            <a:r>
              <a:rPr lang="fr-FR" dirty="0"/>
              <a:t> mangé</a:t>
            </a:r>
          </a:p>
        </p:txBody>
      </p:sp>
      <p:sp>
        <p:nvSpPr>
          <p:cNvPr id="12" name="ZoneTexte 11"/>
          <p:cNvSpPr txBox="1"/>
          <p:nvPr/>
        </p:nvSpPr>
        <p:spPr>
          <a:xfrm>
            <a:off x="755576" y="3429000"/>
            <a:ext cx="2592288"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7030A0"/>
                </a:solidFill>
              </a:rPr>
              <a:t>était</a:t>
            </a:r>
            <a:r>
              <a:rPr lang="fr-FR" dirty="0"/>
              <a:t> mangé</a:t>
            </a:r>
          </a:p>
        </p:txBody>
      </p:sp>
      <p:sp>
        <p:nvSpPr>
          <p:cNvPr id="13" name="ZoneTexte 12"/>
          <p:cNvSpPr txBox="1"/>
          <p:nvPr/>
        </p:nvSpPr>
        <p:spPr>
          <a:xfrm>
            <a:off x="683568" y="4797152"/>
            <a:ext cx="2664296"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7030A0"/>
                </a:solidFill>
              </a:rPr>
              <a:t>fut</a:t>
            </a:r>
            <a:r>
              <a:rPr lang="fr-FR" dirty="0"/>
              <a:t> mangé</a:t>
            </a:r>
          </a:p>
        </p:txBody>
      </p:sp>
      <p:sp>
        <p:nvSpPr>
          <p:cNvPr id="14" name="ZoneTexte 13"/>
          <p:cNvSpPr txBox="1"/>
          <p:nvPr/>
        </p:nvSpPr>
        <p:spPr>
          <a:xfrm>
            <a:off x="683568" y="6093296"/>
            <a:ext cx="2520280"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7030A0"/>
                </a:solidFill>
              </a:rPr>
              <a:t>sera</a:t>
            </a:r>
            <a:r>
              <a:rPr lang="fr-FR" dirty="0"/>
              <a:t> mangé</a:t>
            </a:r>
          </a:p>
        </p:txBody>
      </p:sp>
      <p:sp>
        <p:nvSpPr>
          <p:cNvPr id="15" name="Rectangle 14"/>
          <p:cNvSpPr/>
          <p:nvPr/>
        </p:nvSpPr>
        <p:spPr>
          <a:xfrm>
            <a:off x="4788024" y="1268760"/>
            <a:ext cx="3240360"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4860032" y="1412776"/>
            <a:ext cx="2880320" cy="369332"/>
          </a:xfrm>
          <a:prstGeom prst="rect">
            <a:avLst/>
          </a:prstGeom>
          <a:solidFill>
            <a:srgbClr val="FFC000"/>
          </a:solidFill>
        </p:spPr>
        <p:txBody>
          <a:bodyPr wrap="square" rtlCol="0">
            <a:spAutoFit/>
          </a:bodyPr>
          <a:lstStyle/>
          <a:p>
            <a:r>
              <a:rPr lang="fr-FR" dirty="0"/>
              <a:t>Passé composé : il </a:t>
            </a:r>
            <a:r>
              <a:rPr lang="fr-FR" dirty="0">
                <a:solidFill>
                  <a:srgbClr val="FF0000"/>
                </a:solidFill>
              </a:rPr>
              <a:t>a</a:t>
            </a:r>
            <a:r>
              <a:rPr lang="fr-FR" dirty="0"/>
              <a:t> mangé</a:t>
            </a:r>
          </a:p>
        </p:txBody>
      </p:sp>
      <p:sp>
        <p:nvSpPr>
          <p:cNvPr id="17" name="Rectangle 16"/>
          <p:cNvSpPr/>
          <p:nvPr/>
        </p:nvSpPr>
        <p:spPr>
          <a:xfrm>
            <a:off x="4788024" y="2636912"/>
            <a:ext cx="338437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4788024" y="2780928"/>
            <a:ext cx="3384376" cy="369332"/>
          </a:xfrm>
          <a:prstGeom prst="rect">
            <a:avLst/>
          </a:prstGeom>
          <a:solidFill>
            <a:srgbClr val="FFC000"/>
          </a:solidFill>
        </p:spPr>
        <p:txBody>
          <a:bodyPr wrap="square" rtlCol="0">
            <a:spAutoFit/>
          </a:bodyPr>
          <a:lstStyle/>
          <a:p>
            <a:r>
              <a:rPr lang="fr-FR" dirty="0"/>
              <a:t>Plus-que-parfait : il </a:t>
            </a:r>
            <a:r>
              <a:rPr lang="fr-FR" dirty="0">
                <a:solidFill>
                  <a:srgbClr val="FF0000"/>
                </a:solidFill>
              </a:rPr>
              <a:t>avait</a:t>
            </a:r>
            <a:r>
              <a:rPr lang="fr-FR" dirty="0"/>
              <a:t> mangé</a:t>
            </a:r>
          </a:p>
        </p:txBody>
      </p:sp>
      <p:sp>
        <p:nvSpPr>
          <p:cNvPr id="19" name="Rectangle 18"/>
          <p:cNvSpPr/>
          <p:nvPr/>
        </p:nvSpPr>
        <p:spPr>
          <a:xfrm>
            <a:off x="4788024" y="4005064"/>
            <a:ext cx="3456384"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p:cNvSpPr txBox="1"/>
          <p:nvPr/>
        </p:nvSpPr>
        <p:spPr>
          <a:xfrm>
            <a:off x="4860032" y="4149080"/>
            <a:ext cx="3240360" cy="369332"/>
          </a:xfrm>
          <a:prstGeom prst="rect">
            <a:avLst/>
          </a:prstGeom>
          <a:solidFill>
            <a:srgbClr val="FFC000"/>
          </a:solidFill>
        </p:spPr>
        <p:txBody>
          <a:bodyPr wrap="square" rtlCol="0">
            <a:spAutoFit/>
          </a:bodyPr>
          <a:lstStyle/>
          <a:p>
            <a:r>
              <a:rPr lang="fr-FR" dirty="0"/>
              <a:t>Passé antérieur : il </a:t>
            </a:r>
            <a:r>
              <a:rPr lang="fr-FR" dirty="0">
                <a:solidFill>
                  <a:srgbClr val="FF0000"/>
                </a:solidFill>
              </a:rPr>
              <a:t>eut</a:t>
            </a:r>
            <a:r>
              <a:rPr lang="fr-FR" dirty="0"/>
              <a:t> mangé</a:t>
            </a:r>
          </a:p>
        </p:txBody>
      </p:sp>
      <p:sp>
        <p:nvSpPr>
          <p:cNvPr id="21" name="Rectangle 20"/>
          <p:cNvSpPr/>
          <p:nvPr/>
        </p:nvSpPr>
        <p:spPr>
          <a:xfrm>
            <a:off x="4788024" y="5301208"/>
            <a:ext cx="3456384"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p:cNvSpPr txBox="1"/>
          <p:nvPr/>
        </p:nvSpPr>
        <p:spPr>
          <a:xfrm>
            <a:off x="4860032" y="5445224"/>
            <a:ext cx="3240360" cy="369332"/>
          </a:xfrm>
          <a:prstGeom prst="rect">
            <a:avLst/>
          </a:prstGeom>
          <a:solidFill>
            <a:srgbClr val="FFC000"/>
          </a:solidFill>
        </p:spPr>
        <p:txBody>
          <a:bodyPr wrap="square" rtlCol="0">
            <a:spAutoFit/>
          </a:bodyPr>
          <a:lstStyle/>
          <a:p>
            <a:r>
              <a:rPr lang="fr-FR" dirty="0"/>
              <a:t>Futur antérieur : il </a:t>
            </a:r>
            <a:r>
              <a:rPr lang="fr-FR" dirty="0">
                <a:solidFill>
                  <a:srgbClr val="FF0000"/>
                </a:solidFill>
              </a:rPr>
              <a:t>aura</a:t>
            </a:r>
            <a:r>
              <a:rPr lang="fr-FR" dirty="0"/>
              <a:t> mangé</a:t>
            </a:r>
          </a:p>
        </p:txBody>
      </p:sp>
      <p:sp>
        <p:nvSpPr>
          <p:cNvPr id="23" name="ZoneTexte 22"/>
          <p:cNvSpPr txBox="1"/>
          <p:nvPr/>
        </p:nvSpPr>
        <p:spPr>
          <a:xfrm>
            <a:off x="5796136" y="1988840"/>
            <a:ext cx="2808312"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FF0000"/>
                </a:solidFill>
              </a:rPr>
              <a:t>a</a:t>
            </a:r>
            <a:r>
              <a:rPr lang="fr-FR" dirty="0"/>
              <a:t> </a:t>
            </a:r>
            <a:r>
              <a:rPr lang="fr-FR" dirty="0">
                <a:solidFill>
                  <a:srgbClr val="7030A0"/>
                </a:solidFill>
              </a:rPr>
              <a:t>été</a:t>
            </a:r>
            <a:r>
              <a:rPr lang="fr-FR" dirty="0"/>
              <a:t> mangé</a:t>
            </a:r>
          </a:p>
        </p:txBody>
      </p:sp>
      <p:sp>
        <p:nvSpPr>
          <p:cNvPr id="24" name="ZoneTexte 23"/>
          <p:cNvSpPr txBox="1"/>
          <p:nvPr/>
        </p:nvSpPr>
        <p:spPr>
          <a:xfrm>
            <a:off x="5796136" y="3284984"/>
            <a:ext cx="2808312"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FF0000"/>
                </a:solidFill>
              </a:rPr>
              <a:t>avait</a:t>
            </a:r>
            <a:r>
              <a:rPr lang="fr-FR" dirty="0"/>
              <a:t> </a:t>
            </a:r>
            <a:r>
              <a:rPr lang="fr-FR" dirty="0">
                <a:solidFill>
                  <a:srgbClr val="7030A0"/>
                </a:solidFill>
              </a:rPr>
              <a:t>été</a:t>
            </a:r>
            <a:r>
              <a:rPr lang="fr-FR" dirty="0"/>
              <a:t> mangé</a:t>
            </a:r>
          </a:p>
        </p:txBody>
      </p:sp>
      <p:sp>
        <p:nvSpPr>
          <p:cNvPr id="25" name="ZoneTexte 24"/>
          <p:cNvSpPr txBox="1"/>
          <p:nvPr/>
        </p:nvSpPr>
        <p:spPr>
          <a:xfrm>
            <a:off x="6012160" y="4653136"/>
            <a:ext cx="2664296"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FF0000"/>
                </a:solidFill>
              </a:rPr>
              <a:t>eut</a:t>
            </a:r>
            <a:r>
              <a:rPr lang="fr-FR" dirty="0"/>
              <a:t> </a:t>
            </a:r>
            <a:r>
              <a:rPr lang="fr-FR" dirty="0">
                <a:solidFill>
                  <a:srgbClr val="7030A0"/>
                </a:solidFill>
              </a:rPr>
              <a:t>été</a:t>
            </a:r>
            <a:r>
              <a:rPr lang="fr-FR" dirty="0"/>
              <a:t> mangé</a:t>
            </a:r>
          </a:p>
        </p:txBody>
      </p:sp>
      <p:sp>
        <p:nvSpPr>
          <p:cNvPr id="26" name="ZoneTexte 25"/>
          <p:cNvSpPr txBox="1"/>
          <p:nvPr/>
        </p:nvSpPr>
        <p:spPr>
          <a:xfrm>
            <a:off x="5652120" y="5949280"/>
            <a:ext cx="3096344" cy="369332"/>
          </a:xfrm>
          <a:prstGeom prst="rect">
            <a:avLst/>
          </a:prstGeom>
          <a:solidFill>
            <a:srgbClr val="00B050"/>
          </a:solidFill>
        </p:spPr>
        <p:txBody>
          <a:bodyPr wrap="square" rtlCol="0">
            <a:spAutoFit/>
          </a:bodyPr>
          <a:lstStyle/>
          <a:p>
            <a:r>
              <a:rPr lang="fr-FR" dirty="0"/>
              <a:t>Vx </a:t>
            </a:r>
            <a:r>
              <a:rPr lang="fr-FR" dirty="0" err="1"/>
              <a:t>pass</a:t>
            </a:r>
            <a:r>
              <a:rPr lang="fr-FR" dirty="0"/>
              <a:t> : il </a:t>
            </a:r>
            <a:r>
              <a:rPr lang="fr-FR" dirty="0">
                <a:solidFill>
                  <a:srgbClr val="FF0000"/>
                </a:solidFill>
              </a:rPr>
              <a:t>aura</a:t>
            </a:r>
            <a:r>
              <a:rPr lang="fr-FR" dirty="0"/>
              <a:t> </a:t>
            </a:r>
            <a:r>
              <a:rPr lang="fr-FR" dirty="0">
                <a:solidFill>
                  <a:srgbClr val="7030A0"/>
                </a:solidFill>
              </a:rPr>
              <a:t>été</a:t>
            </a:r>
            <a:r>
              <a:rPr lang="fr-FR" dirty="0"/>
              <a:t> mangé</a:t>
            </a:r>
          </a:p>
        </p:txBody>
      </p:sp>
      <p:cxnSp>
        <p:nvCxnSpPr>
          <p:cNvPr id="28" name="Connecteur droit avec flèche 27"/>
          <p:cNvCxnSpPr/>
          <p:nvPr/>
        </p:nvCxnSpPr>
        <p:spPr>
          <a:xfrm>
            <a:off x="3203848" y="1844824"/>
            <a:ext cx="14401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a:off x="3203848" y="3212976"/>
            <a:ext cx="14401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a:off x="3203848" y="4653136"/>
            <a:ext cx="14401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a:xfrm>
            <a:off x="3275856" y="5949280"/>
            <a:ext cx="144016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itre 1"/>
          <p:cNvSpPr txBox="1">
            <a:spLocks/>
          </p:cNvSpPr>
          <p:nvPr/>
        </p:nvSpPr>
        <p:spPr>
          <a:xfrm>
            <a:off x="323528" y="620688"/>
            <a:ext cx="2592288" cy="576064"/>
          </a:xfrm>
          <a:prstGeom prst="rect">
            <a:avLst/>
          </a:prstGeom>
        </p:spPr>
        <p:txBody>
          <a:bodyPr vert="horz" lIns="0" tIns="45720" rIns="0" bIns="0" anchor="b">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600" b="1" i="0" u="none" strike="noStrike" kern="1200" cap="none" spc="0" normalizeH="0" baseline="0" noProof="0" dirty="0">
                <a:ln>
                  <a:noFill/>
                </a:ln>
                <a:solidFill>
                  <a:srgbClr val="00B0F0"/>
                </a:solidFill>
                <a:effectLst/>
                <a:uLnTx/>
                <a:uFillTx/>
                <a:latin typeface="+mj-lt"/>
                <a:ea typeface="+mj-ea"/>
                <a:cs typeface="+mj-cs"/>
              </a:rPr>
              <a:t>Temps simples</a:t>
            </a:r>
          </a:p>
        </p:txBody>
      </p:sp>
      <p:sp>
        <p:nvSpPr>
          <p:cNvPr id="33" name="Titre 1"/>
          <p:cNvSpPr txBox="1">
            <a:spLocks/>
          </p:cNvSpPr>
          <p:nvPr/>
        </p:nvSpPr>
        <p:spPr>
          <a:xfrm>
            <a:off x="5004048" y="332656"/>
            <a:ext cx="3024336" cy="648072"/>
          </a:xfrm>
          <a:prstGeom prst="rect">
            <a:avLst/>
          </a:prstGeom>
        </p:spPr>
        <p:txBody>
          <a:bodyPr vert="horz" lIns="0" tIns="45720" rIns="0" bIns="0" anchor="b">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600" b="1" i="0" u="none" strike="noStrike" kern="1200" cap="none" spc="0" normalizeH="0" baseline="0" noProof="0" dirty="0">
                <a:ln>
                  <a:noFill/>
                </a:ln>
                <a:solidFill>
                  <a:srgbClr val="00B0F0"/>
                </a:solidFill>
                <a:effectLst/>
                <a:uLnTx/>
                <a:uFillTx/>
                <a:latin typeface="+mj-lt"/>
                <a:ea typeface="+mj-ea"/>
                <a:cs typeface="+mj-cs"/>
              </a:rPr>
              <a:t>Temps composés</a:t>
            </a:r>
          </a:p>
        </p:txBody>
      </p:sp>
    </p:spTree>
    <p:extLst>
      <p:ext uri="{BB962C8B-B14F-4D97-AF65-F5344CB8AC3E}">
        <p14:creationId xmlns:p14="http://schemas.microsoft.com/office/powerpoint/2010/main" val="657166293"/>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par>
                                <p:cTn id="13" presetID="25"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par>
                                <p:cTn id="28" presetID="25"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3" dur="1000" fill="hold"/>
                                        <p:tgtEl>
                                          <p:spTgt spid="6"/>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par>
                                <p:cTn id="43" presetID="25"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8" dur="1000" fill="hold"/>
                                        <p:tgtEl>
                                          <p:spTgt spid="8"/>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circle(in)">
                                      <p:cBhvr>
                                        <p:cTn id="57" dur="2000"/>
                                        <p:tgtEl>
                                          <p:spTgt spid="9"/>
                                        </p:tgtEl>
                                      </p:cBhvr>
                                    </p:animEffect>
                                  </p:childTnLst>
                                </p:cTn>
                              </p:par>
                              <p:par>
                                <p:cTn id="58" presetID="25"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3" dur="1000" fill="hold"/>
                                        <p:tgtEl>
                                          <p:spTgt spid="10"/>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blinds(horizontal)">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par>
                                <p:cTn id="79" presetID="6"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circle(in)">
                                      <p:cBhvr>
                                        <p:cTn id="81" dur="2000"/>
                                        <p:tgtEl>
                                          <p:spTgt spid="15"/>
                                        </p:tgtEl>
                                      </p:cBhvr>
                                    </p:animEffect>
                                  </p:childTnLst>
                                </p:cTn>
                              </p:par>
                              <p:par>
                                <p:cTn id="82" presetID="25"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87" dur="1000" fill="hold"/>
                                        <p:tgtEl>
                                          <p:spTgt spid="16"/>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6"/>
                                        </p:tgtEl>
                                      </p:cBhvr>
                                    </p:animEffect>
                                  </p:childTnLst>
                                </p:cTn>
                              </p:par>
                            </p:childTnLst>
                          </p:cTn>
                        </p:par>
                      </p:childTnLst>
                    </p:cTn>
                  </p:par>
                  <p:par>
                    <p:cTn id="92" fill="hold">
                      <p:stCondLst>
                        <p:cond delay="indefinite"/>
                      </p:stCondLst>
                      <p:childTnLst>
                        <p:par>
                          <p:cTn id="93" fill="hold">
                            <p:stCondLst>
                              <p:cond delay="0"/>
                            </p:stCondLst>
                            <p:childTnLst>
                              <p:par>
                                <p:cTn id="94" presetID="25" presetClass="entr" presetSubtype="0" fill="hold" grpId="0" nodeType="click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97"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8"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99" dur="1000" fill="hold"/>
                                        <p:tgtEl>
                                          <p:spTgt spid="11"/>
                                        </p:tgtEl>
                                        <p:attrNameLst>
                                          <p:attrName>ppt_h</p:attrName>
                                        </p:attrNameLst>
                                      </p:cBhvr>
                                      <p:tavLst>
                                        <p:tav tm="0">
                                          <p:val>
                                            <p:strVal val="#ppt_h"/>
                                          </p:val>
                                        </p:tav>
                                        <p:tav tm="100000">
                                          <p:val>
                                            <p:strVal val="#ppt_h"/>
                                          </p:val>
                                        </p:tav>
                                      </p:tavLst>
                                    </p:anim>
                                    <p:anim calcmode="lin" valueType="num">
                                      <p:cBhvr>
                                        <p:cTn id="100"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01"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02"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03" dur="1000" decel="50000">
                                          <p:stCondLst>
                                            <p:cond delay="0"/>
                                          </p:stCondLst>
                                        </p:cTn>
                                        <p:tgtEl>
                                          <p:spTgt spid="11"/>
                                        </p:tgtEl>
                                      </p:cBhvr>
                                    </p:animEffect>
                                  </p:childTnLst>
                                </p:cTn>
                              </p:par>
                            </p:childTnLst>
                          </p:cTn>
                        </p:par>
                      </p:childTnLst>
                    </p:cTn>
                  </p:par>
                  <p:par>
                    <p:cTn id="104" fill="hold">
                      <p:stCondLst>
                        <p:cond delay="indefinite"/>
                      </p:stCondLst>
                      <p:childTnLst>
                        <p:par>
                          <p:cTn id="105" fill="hold">
                            <p:stCondLst>
                              <p:cond delay="0"/>
                            </p:stCondLst>
                            <p:childTnLst>
                              <p:par>
                                <p:cTn id="106" presetID="25" presetClass="entr" presetSubtype="0"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11" dur="1000" fill="hold"/>
                                        <p:tgtEl>
                                          <p:spTgt spid="23"/>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23"/>
                                        </p:tgtEl>
                                      </p:cBhvr>
                                    </p:animEffect>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nodeType="click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fill="hold"/>
                                        <p:tgtEl>
                                          <p:spTgt spid="29"/>
                                        </p:tgtEl>
                                        <p:attrNameLst>
                                          <p:attrName>ppt_x</p:attrName>
                                        </p:attrNameLst>
                                      </p:cBhvr>
                                      <p:tavLst>
                                        <p:tav tm="0">
                                          <p:val>
                                            <p:strVal val="#ppt_x"/>
                                          </p:val>
                                        </p:tav>
                                        <p:tav tm="100000">
                                          <p:val>
                                            <p:strVal val="#ppt_x"/>
                                          </p:val>
                                        </p:tav>
                                      </p:tavLst>
                                    </p:anim>
                                    <p:anim calcmode="lin" valueType="num">
                                      <p:cBhvr additive="base">
                                        <p:cTn id="121" dur="500" fill="hold"/>
                                        <p:tgtEl>
                                          <p:spTgt spid="29"/>
                                        </p:tgtEl>
                                        <p:attrNameLst>
                                          <p:attrName>ppt_y</p:attrName>
                                        </p:attrNameLst>
                                      </p:cBhvr>
                                      <p:tavLst>
                                        <p:tav tm="0">
                                          <p:val>
                                            <p:strVal val="1+#ppt_h/2"/>
                                          </p:val>
                                        </p:tav>
                                        <p:tav tm="100000">
                                          <p:val>
                                            <p:strVal val="#ppt_y"/>
                                          </p:val>
                                        </p:tav>
                                      </p:tavLst>
                                    </p:anim>
                                  </p:childTnLst>
                                </p:cTn>
                              </p:par>
                              <p:par>
                                <p:cTn id="122" presetID="6" presetClass="entr" presetSubtype="16" fill="hold" grpId="0" nodeType="with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circle(in)">
                                      <p:cBhvr>
                                        <p:cTn id="124" dur="2000"/>
                                        <p:tgtEl>
                                          <p:spTgt spid="17"/>
                                        </p:tgtEl>
                                      </p:cBhvr>
                                    </p:animEffect>
                                  </p:childTnLst>
                                </p:cTn>
                              </p:par>
                              <p:par>
                                <p:cTn id="125" presetID="25" presetClass="entr" presetSubtype="0" fill="hold" grpId="0" nodeType="withEffect">
                                  <p:stCondLst>
                                    <p:cond delay="0"/>
                                  </p:stCondLst>
                                  <p:childTnLst>
                                    <p:set>
                                      <p:cBhvr>
                                        <p:cTn id="126" dur="1" fill="hold">
                                          <p:stCondLst>
                                            <p:cond delay="0"/>
                                          </p:stCondLst>
                                        </p:cTn>
                                        <p:tgtEl>
                                          <p:spTgt spid="18"/>
                                        </p:tgtEl>
                                        <p:attrNameLst>
                                          <p:attrName>style.visibility</p:attrName>
                                        </p:attrNameLst>
                                      </p:cBhvr>
                                      <p:to>
                                        <p:strVal val="visible"/>
                                      </p:to>
                                    </p:set>
                                    <p:anim calcmode="lin" valueType="num">
                                      <p:cBhvr>
                                        <p:cTn id="12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30" dur="1000" fill="hold"/>
                                        <p:tgtEl>
                                          <p:spTgt spid="18"/>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8"/>
                                        </p:tgtEl>
                                      </p:cBhvr>
                                    </p:animEffect>
                                  </p:childTnLst>
                                </p:cTn>
                              </p:par>
                            </p:childTnLst>
                          </p:cTn>
                        </p:par>
                      </p:childTnLst>
                    </p:cTn>
                  </p:par>
                  <p:par>
                    <p:cTn id="135" fill="hold">
                      <p:stCondLst>
                        <p:cond delay="indefinite"/>
                      </p:stCondLst>
                      <p:childTnLst>
                        <p:par>
                          <p:cTn id="136" fill="hold">
                            <p:stCondLst>
                              <p:cond delay="0"/>
                            </p:stCondLst>
                            <p:childTnLst>
                              <p:par>
                                <p:cTn id="137" presetID="25" presetClass="entr" presetSubtype="0" fill="hold" grpId="0" nodeType="clickEffect">
                                  <p:stCondLst>
                                    <p:cond delay="0"/>
                                  </p:stCondLst>
                                  <p:childTnLst>
                                    <p:set>
                                      <p:cBhvr>
                                        <p:cTn id="138" dur="1" fill="hold">
                                          <p:stCondLst>
                                            <p:cond delay="0"/>
                                          </p:stCondLst>
                                        </p:cTn>
                                        <p:tgtEl>
                                          <p:spTgt spid="12"/>
                                        </p:tgtEl>
                                        <p:attrNameLst>
                                          <p:attrName>style.visibility</p:attrName>
                                        </p:attrNameLst>
                                      </p:cBhvr>
                                      <p:to>
                                        <p:strVal val="visible"/>
                                      </p:to>
                                    </p:set>
                                    <p:anim calcmode="lin" valueType="num">
                                      <p:cBhvr>
                                        <p:cTn id="1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42" dur="1000" fill="hold"/>
                                        <p:tgtEl>
                                          <p:spTgt spid="12"/>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12"/>
                                        </p:tgtEl>
                                      </p:cBhvr>
                                    </p:animEffect>
                                  </p:childTnLst>
                                </p:cTn>
                              </p:par>
                            </p:childTnLst>
                          </p:cTn>
                        </p:par>
                      </p:childTnLst>
                    </p:cTn>
                  </p:par>
                  <p:par>
                    <p:cTn id="147" fill="hold">
                      <p:stCondLst>
                        <p:cond delay="indefinite"/>
                      </p:stCondLst>
                      <p:childTnLst>
                        <p:par>
                          <p:cTn id="148" fill="hold">
                            <p:stCondLst>
                              <p:cond delay="0"/>
                            </p:stCondLst>
                            <p:childTnLst>
                              <p:par>
                                <p:cTn id="149" presetID="25" presetClass="entr" presetSubtype="0"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 calcmode="lin" valueType="num">
                                      <p:cBhvr>
                                        <p:cTn id="15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5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5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54" dur="1000" fill="hold"/>
                                        <p:tgtEl>
                                          <p:spTgt spid="24"/>
                                        </p:tgtEl>
                                        <p:attrNameLst>
                                          <p:attrName>ppt_h</p:attrName>
                                        </p:attrNameLst>
                                      </p:cBhvr>
                                      <p:tavLst>
                                        <p:tav tm="0">
                                          <p:val>
                                            <p:strVal val="#ppt_h"/>
                                          </p:val>
                                        </p:tav>
                                        <p:tav tm="100000">
                                          <p:val>
                                            <p:strVal val="#ppt_h"/>
                                          </p:val>
                                        </p:tav>
                                      </p:tavLst>
                                    </p:anim>
                                    <p:anim calcmode="lin" valueType="num">
                                      <p:cBhvr>
                                        <p:cTn id="15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5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5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58" dur="1000" decel="50000">
                                          <p:stCondLst>
                                            <p:cond delay="0"/>
                                          </p:stCondLst>
                                        </p:cTn>
                                        <p:tgtEl>
                                          <p:spTgt spid="24"/>
                                        </p:tgtEl>
                                      </p:cBhvr>
                                    </p:animEffect>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nodeType="clickEffect">
                                  <p:stCondLst>
                                    <p:cond delay="0"/>
                                  </p:stCondLst>
                                  <p:childTnLst>
                                    <p:set>
                                      <p:cBhvr>
                                        <p:cTn id="162" dur="1" fill="hold">
                                          <p:stCondLst>
                                            <p:cond delay="0"/>
                                          </p:stCondLst>
                                        </p:cTn>
                                        <p:tgtEl>
                                          <p:spTgt spid="30"/>
                                        </p:tgtEl>
                                        <p:attrNameLst>
                                          <p:attrName>style.visibility</p:attrName>
                                        </p:attrNameLst>
                                      </p:cBhvr>
                                      <p:to>
                                        <p:strVal val="visible"/>
                                      </p:to>
                                    </p:set>
                                    <p:anim calcmode="lin" valueType="num">
                                      <p:cBhvr additive="base">
                                        <p:cTn id="163" dur="500" fill="hold"/>
                                        <p:tgtEl>
                                          <p:spTgt spid="30"/>
                                        </p:tgtEl>
                                        <p:attrNameLst>
                                          <p:attrName>ppt_x</p:attrName>
                                        </p:attrNameLst>
                                      </p:cBhvr>
                                      <p:tavLst>
                                        <p:tav tm="0">
                                          <p:val>
                                            <p:strVal val="#ppt_x"/>
                                          </p:val>
                                        </p:tav>
                                        <p:tav tm="100000">
                                          <p:val>
                                            <p:strVal val="#ppt_x"/>
                                          </p:val>
                                        </p:tav>
                                      </p:tavLst>
                                    </p:anim>
                                    <p:anim calcmode="lin" valueType="num">
                                      <p:cBhvr additive="base">
                                        <p:cTn id="164" dur="500" fill="hold"/>
                                        <p:tgtEl>
                                          <p:spTgt spid="30"/>
                                        </p:tgtEl>
                                        <p:attrNameLst>
                                          <p:attrName>ppt_y</p:attrName>
                                        </p:attrNameLst>
                                      </p:cBhvr>
                                      <p:tavLst>
                                        <p:tav tm="0">
                                          <p:val>
                                            <p:strVal val="1+#ppt_h/2"/>
                                          </p:val>
                                        </p:tav>
                                        <p:tav tm="100000">
                                          <p:val>
                                            <p:strVal val="#ppt_y"/>
                                          </p:val>
                                        </p:tav>
                                      </p:tavLst>
                                    </p:anim>
                                  </p:childTnLst>
                                </p:cTn>
                              </p:par>
                              <p:par>
                                <p:cTn id="165" presetID="6" presetClass="entr" presetSubtype="16" fill="hold" grpId="0" nodeType="withEffect">
                                  <p:stCondLst>
                                    <p:cond delay="0"/>
                                  </p:stCondLst>
                                  <p:childTnLst>
                                    <p:set>
                                      <p:cBhvr>
                                        <p:cTn id="166" dur="1" fill="hold">
                                          <p:stCondLst>
                                            <p:cond delay="0"/>
                                          </p:stCondLst>
                                        </p:cTn>
                                        <p:tgtEl>
                                          <p:spTgt spid="19"/>
                                        </p:tgtEl>
                                        <p:attrNameLst>
                                          <p:attrName>style.visibility</p:attrName>
                                        </p:attrNameLst>
                                      </p:cBhvr>
                                      <p:to>
                                        <p:strVal val="visible"/>
                                      </p:to>
                                    </p:set>
                                    <p:animEffect transition="in" filter="circle(in)">
                                      <p:cBhvr>
                                        <p:cTn id="167" dur="2000"/>
                                        <p:tgtEl>
                                          <p:spTgt spid="19"/>
                                        </p:tgtEl>
                                      </p:cBhvr>
                                    </p:animEffect>
                                  </p:childTnLst>
                                </p:cTn>
                              </p:par>
                              <p:par>
                                <p:cTn id="168" presetID="25" presetClass="entr" presetSubtype="0" fill="hold" grpId="0" nodeType="withEffect">
                                  <p:stCondLst>
                                    <p:cond delay="0"/>
                                  </p:stCondLst>
                                  <p:childTnLst>
                                    <p:set>
                                      <p:cBhvr>
                                        <p:cTn id="169" dur="1" fill="hold">
                                          <p:stCondLst>
                                            <p:cond delay="0"/>
                                          </p:stCondLst>
                                        </p:cTn>
                                        <p:tgtEl>
                                          <p:spTgt spid="20"/>
                                        </p:tgtEl>
                                        <p:attrNameLst>
                                          <p:attrName>style.visibility</p:attrName>
                                        </p:attrNameLst>
                                      </p:cBhvr>
                                      <p:to>
                                        <p:strVal val="visible"/>
                                      </p:to>
                                    </p:set>
                                    <p:anim calcmode="lin" valueType="num">
                                      <p:cBhvr>
                                        <p:cTn id="170"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71"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72"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73" dur="1000" fill="hold"/>
                                        <p:tgtEl>
                                          <p:spTgt spid="20"/>
                                        </p:tgtEl>
                                        <p:attrNameLst>
                                          <p:attrName>ppt_h</p:attrName>
                                        </p:attrNameLst>
                                      </p:cBhvr>
                                      <p:tavLst>
                                        <p:tav tm="0">
                                          <p:val>
                                            <p:strVal val="#ppt_h"/>
                                          </p:val>
                                        </p:tav>
                                        <p:tav tm="100000">
                                          <p:val>
                                            <p:strVal val="#ppt_h"/>
                                          </p:val>
                                        </p:tav>
                                      </p:tavLst>
                                    </p:anim>
                                    <p:anim calcmode="lin" valueType="num">
                                      <p:cBhvr>
                                        <p:cTn id="174"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75"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76"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77" dur="1000" decel="50000">
                                          <p:stCondLst>
                                            <p:cond delay="0"/>
                                          </p:stCondLst>
                                        </p:cTn>
                                        <p:tgtEl>
                                          <p:spTgt spid="20"/>
                                        </p:tgtEl>
                                      </p:cBhvr>
                                    </p:animEffect>
                                  </p:childTnLst>
                                </p:cTn>
                              </p:par>
                            </p:childTnLst>
                          </p:cTn>
                        </p:par>
                      </p:childTnLst>
                    </p:cTn>
                  </p:par>
                  <p:par>
                    <p:cTn id="178" fill="hold">
                      <p:stCondLst>
                        <p:cond delay="indefinite"/>
                      </p:stCondLst>
                      <p:childTnLst>
                        <p:par>
                          <p:cTn id="179" fill="hold">
                            <p:stCondLst>
                              <p:cond delay="0"/>
                            </p:stCondLst>
                            <p:childTnLst>
                              <p:par>
                                <p:cTn id="180" presetID="25" presetClass="entr" presetSubtype="0" fill="hold" grpId="0" nodeType="clickEffect">
                                  <p:stCondLst>
                                    <p:cond delay="0"/>
                                  </p:stCondLst>
                                  <p:childTnLst>
                                    <p:set>
                                      <p:cBhvr>
                                        <p:cTn id="181" dur="1" fill="hold">
                                          <p:stCondLst>
                                            <p:cond delay="0"/>
                                          </p:stCondLst>
                                        </p:cTn>
                                        <p:tgtEl>
                                          <p:spTgt spid="13"/>
                                        </p:tgtEl>
                                        <p:attrNameLst>
                                          <p:attrName>style.visibility</p:attrName>
                                        </p:attrNameLst>
                                      </p:cBhvr>
                                      <p:to>
                                        <p:strVal val="visible"/>
                                      </p:to>
                                    </p:set>
                                    <p:anim calcmode="lin" valueType="num">
                                      <p:cBhvr>
                                        <p:cTn id="182"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83"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84"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85" dur="1000" fill="hold"/>
                                        <p:tgtEl>
                                          <p:spTgt spid="13"/>
                                        </p:tgtEl>
                                        <p:attrNameLst>
                                          <p:attrName>ppt_h</p:attrName>
                                        </p:attrNameLst>
                                      </p:cBhvr>
                                      <p:tavLst>
                                        <p:tav tm="0">
                                          <p:val>
                                            <p:strVal val="#ppt_h"/>
                                          </p:val>
                                        </p:tav>
                                        <p:tav tm="100000">
                                          <p:val>
                                            <p:strVal val="#ppt_h"/>
                                          </p:val>
                                        </p:tav>
                                      </p:tavLst>
                                    </p:anim>
                                    <p:anim calcmode="lin" valueType="num">
                                      <p:cBhvr>
                                        <p:cTn id="186"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87"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88"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89" dur="1000" decel="50000">
                                          <p:stCondLst>
                                            <p:cond delay="0"/>
                                          </p:stCondLst>
                                        </p:cTn>
                                        <p:tgtEl>
                                          <p:spTgt spid="13"/>
                                        </p:tgtEl>
                                      </p:cBhvr>
                                    </p:animEffect>
                                  </p:childTnLst>
                                </p:cTn>
                              </p:par>
                            </p:childTnLst>
                          </p:cTn>
                        </p:par>
                      </p:childTnLst>
                    </p:cTn>
                  </p:par>
                  <p:par>
                    <p:cTn id="190" fill="hold">
                      <p:stCondLst>
                        <p:cond delay="indefinite"/>
                      </p:stCondLst>
                      <p:childTnLst>
                        <p:par>
                          <p:cTn id="191" fill="hold">
                            <p:stCondLst>
                              <p:cond delay="0"/>
                            </p:stCondLst>
                            <p:childTnLst>
                              <p:par>
                                <p:cTn id="192" presetID="25" presetClass="entr" presetSubtype="0" fill="hold" grpId="0" nodeType="clickEffect">
                                  <p:stCondLst>
                                    <p:cond delay="0"/>
                                  </p:stCondLst>
                                  <p:childTnLst>
                                    <p:set>
                                      <p:cBhvr>
                                        <p:cTn id="193" dur="1" fill="hold">
                                          <p:stCondLst>
                                            <p:cond delay="0"/>
                                          </p:stCondLst>
                                        </p:cTn>
                                        <p:tgtEl>
                                          <p:spTgt spid="25"/>
                                        </p:tgtEl>
                                        <p:attrNameLst>
                                          <p:attrName>style.visibility</p:attrName>
                                        </p:attrNameLst>
                                      </p:cBhvr>
                                      <p:to>
                                        <p:strVal val="visible"/>
                                      </p:to>
                                    </p:set>
                                    <p:anim calcmode="lin" valueType="num">
                                      <p:cBhvr>
                                        <p:cTn id="194"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95"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96"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97" dur="1000" fill="hold"/>
                                        <p:tgtEl>
                                          <p:spTgt spid="25"/>
                                        </p:tgtEl>
                                        <p:attrNameLst>
                                          <p:attrName>ppt_h</p:attrName>
                                        </p:attrNameLst>
                                      </p:cBhvr>
                                      <p:tavLst>
                                        <p:tav tm="0">
                                          <p:val>
                                            <p:strVal val="#ppt_h"/>
                                          </p:val>
                                        </p:tav>
                                        <p:tav tm="100000">
                                          <p:val>
                                            <p:strVal val="#ppt_h"/>
                                          </p:val>
                                        </p:tav>
                                      </p:tavLst>
                                    </p:anim>
                                    <p:anim calcmode="lin" valueType="num">
                                      <p:cBhvr>
                                        <p:cTn id="198"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99"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00"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01" dur="1000" decel="50000">
                                          <p:stCondLst>
                                            <p:cond delay="0"/>
                                          </p:stCondLst>
                                        </p:cTn>
                                        <p:tgtEl>
                                          <p:spTgt spid="25"/>
                                        </p:tgtEl>
                                      </p:cBhvr>
                                    </p:animEffect>
                                  </p:childTnLst>
                                </p:cTn>
                              </p:par>
                            </p:childTnLst>
                          </p:cTn>
                        </p:par>
                      </p:childTnLst>
                    </p:cTn>
                  </p:par>
                  <p:par>
                    <p:cTn id="202" fill="hold">
                      <p:stCondLst>
                        <p:cond delay="indefinite"/>
                      </p:stCondLst>
                      <p:childTnLst>
                        <p:par>
                          <p:cTn id="203" fill="hold">
                            <p:stCondLst>
                              <p:cond delay="0"/>
                            </p:stCondLst>
                            <p:childTnLst>
                              <p:par>
                                <p:cTn id="204" presetID="2" presetClass="entr" presetSubtype="4" fill="hold" nodeType="clickEffect">
                                  <p:stCondLst>
                                    <p:cond delay="0"/>
                                  </p:stCondLst>
                                  <p:childTnLst>
                                    <p:set>
                                      <p:cBhvr>
                                        <p:cTn id="205" dur="1" fill="hold">
                                          <p:stCondLst>
                                            <p:cond delay="0"/>
                                          </p:stCondLst>
                                        </p:cTn>
                                        <p:tgtEl>
                                          <p:spTgt spid="31"/>
                                        </p:tgtEl>
                                        <p:attrNameLst>
                                          <p:attrName>style.visibility</p:attrName>
                                        </p:attrNameLst>
                                      </p:cBhvr>
                                      <p:to>
                                        <p:strVal val="visible"/>
                                      </p:to>
                                    </p:set>
                                    <p:anim calcmode="lin" valueType="num">
                                      <p:cBhvr additive="base">
                                        <p:cTn id="206" dur="500" fill="hold"/>
                                        <p:tgtEl>
                                          <p:spTgt spid="31"/>
                                        </p:tgtEl>
                                        <p:attrNameLst>
                                          <p:attrName>ppt_x</p:attrName>
                                        </p:attrNameLst>
                                      </p:cBhvr>
                                      <p:tavLst>
                                        <p:tav tm="0">
                                          <p:val>
                                            <p:strVal val="#ppt_x"/>
                                          </p:val>
                                        </p:tav>
                                        <p:tav tm="100000">
                                          <p:val>
                                            <p:strVal val="#ppt_x"/>
                                          </p:val>
                                        </p:tav>
                                      </p:tavLst>
                                    </p:anim>
                                    <p:anim calcmode="lin" valueType="num">
                                      <p:cBhvr additive="base">
                                        <p:cTn id="207" dur="500" fill="hold"/>
                                        <p:tgtEl>
                                          <p:spTgt spid="31"/>
                                        </p:tgtEl>
                                        <p:attrNameLst>
                                          <p:attrName>ppt_y</p:attrName>
                                        </p:attrNameLst>
                                      </p:cBhvr>
                                      <p:tavLst>
                                        <p:tav tm="0">
                                          <p:val>
                                            <p:strVal val="1+#ppt_h/2"/>
                                          </p:val>
                                        </p:tav>
                                        <p:tav tm="100000">
                                          <p:val>
                                            <p:strVal val="#ppt_y"/>
                                          </p:val>
                                        </p:tav>
                                      </p:tavLst>
                                    </p:anim>
                                  </p:childTnLst>
                                </p:cTn>
                              </p:par>
                              <p:par>
                                <p:cTn id="208" presetID="6" presetClass="entr" presetSubtype="16" fill="hold" grpId="0" nodeType="withEffect">
                                  <p:stCondLst>
                                    <p:cond delay="0"/>
                                  </p:stCondLst>
                                  <p:childTnLst>
                                    <p:set>
                                      <p:cBhvr>
                                        <p:cTn id="209" dur="1" fill="hold">
                                          <p:stCondLst>
                                            <p:cond delay="0"/>
                                          </p:stCondLst>
                                        </p:cTn>
                                        <p:tgtEl>
                                          <p:spTgt spid="21"/>
                                        </p:tgtEl>
                                        <p:attrNameLst>
                                          <p:attrName>style.visibility</p:attrName>
                                        </p:attrNameLst>
                                      </p:cBhvr>
                                      <p:to>
                                        <p:strVal val="visible"/>
                                      </p:to>
                                    </p:set>
                                    <p:animEffect transition="in" filter="circle(in)">
                                      <p:cBhvr>
                                        <p:cTn id="210" dur="2000"/>
                                        <p:tgtEl>
                                          <p:spTgt spid="21"/>
                                        </p:tgtEl>
                                      </p:cBhvr>
                                    </p:animEffect>
                                  </p:childTnLst>
                                </p:cTn>
                              </p:par>
                              <p:par>
                                <p:cTn id="211" presetID="25" presetClass="entr" presetSubtype="0" fill="hold" grpId="0" nodeType="withEffect">
                                  <p:stCondLst>
                                    <p:cond delay="0"/>
                                  </p:stCondLst>
                                  <p:childTnLst>
                                    <p:set>
                                      <p:cBhvr>
                                        <p:cTn id="212" dur="1" fill="hold">
                                          <p:stCondLst>
                                            <p:cond delay="0"/>
                                          </p:stCondLst>
                                        </p:cTn>
                                        <p:tgtEl>
                                          <p:spTgt spid="22"/>
                                        </p:tgtEl>
                                        <p:attrNameLst>
                                          <p:attrName>style.visibility</p:attrName>
                                        </p:attrNameLst>
                                      </p:cBhvr>
                                      <p:to>
                                        <p:strVal val="visible"/>
                                      </p:to>
                                    </p:set>
                                    <p:anim calcmode="lin" valueType="num">
                                      <p:cBhvr>
                                        <p:cTn id="213"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14"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15"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216" dur="1000" fill="hold"/>
                                        <p:tgtEl>
                                          <p:spTgt spid="22"/>
                                        </p:tgtEl>
                                        <p:attrNameLst>
                                          <p:attrName>ppt_h</p:attrName>
                                        </p:attrNameLst>
                                      </p:cBhvr>
                                      <p:tavLst>
                                        <p:tav tm="0">
                                          <p:val>
                                            <p:strVal val="#ppt_h"/>
                                          </p:val>
                                        </p:tav>
                                        <p:tav tm="100000">
                                          <p:val>
                                            <p:strVal val="#ppt_h"/>
                                          </p:val>
                                        </p:tav>
                                      </p:tavLst>
                                    </p:anim>
                                    <p:anim calcmode="lin" valueType="num">
                                      <p:cBhvr>
                                        <p:cTn id="217"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218"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219"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220" dur="1000" decel="50000">
                                          <p:stCondLst>
                                            <p:cond delay="0"/>
                                          </p:stCondLst>
                                        </p:cTn>
                                        <p:tgtEl>
                                          <p:spTgt spid="22"/>
                                        </p:tgtEl>
                                      </p:cBhvr>
                                    </p:animEffect>
                                  </p:childTnLst>
                                </p:cTn>
                              </p:par>
                            </p:childTnLst>
                          </p:cTn>
                        </p:par>
                      </p:childTnLst>
                    </p:cTn>
                  </p:par>
                  <p:par>
                    <p:cTn id="221" fill="hold">
                      <p:stCondLst>
                        <p:cond delay="indefinite"/>
                      </p:stCondLst>
                      <p:childTnLst>
                        <p:par>
                          <p:cTn id="222" fill="hold">
                            <p:stCondLst>
                              <p:cond delay="0"/>
                            </p:stCondLst>
                            <p:childTnLst>
                              <p:par>
                                <p:cTn id="223" presetID="25" presetClass="entr" presetSubtype="0" fill="hold" grpId="0" nodeType="clickEffect">
                                  <p:stCondLst>
                                    <p:cond delay="0"/>
                                  </p:stCondLst>
                                  <p:childTnLst>
                                    <p:set>
                                      <p:cBhvr>
                                        <p:cTn id="224" dur="1" fill="hold">
                                          <p:stCondLst>
                                            <p:cond delay="0"/>
                                          </p:stCondLst>
                                        </p:cTn>
                                        <p:tgtEl>
                                          <p:spTgt spid="14"/>
                                        </p:tgtEl>
                                        <p:attrNameLst>
                                          <p:attrName>style.visibility</p:attrName>
                                        </p:attrNameLst>
                                      </p:cBhvr>
                                      <p:to>
                                        <p:strVal val="visible"/>
                                      </p:to>
                                    </p:set>
                                    <p:anim calcmode="lin" valueType="num">
                                      <p:cBhvr>
                                        <p:cTn id="22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22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2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28" dur="1000" fill="hold"/>
                                        <p:tgtEl>
                                          <p:spTgt spid="14"/>
                                        </p:tgtEl>
                                        <p:attrNameLst>
                                          <p:attrName>ppt_h</p:attrName>
                                        </p:attrNameLst>
                                      </p:cBhvr>
                                      <p:tavLst>
                                        <p:tav tm="0">
                                          <p:val>
                                            <p:strVal val="#ppt_h"/>
                                          </p:val>
                                        </p:tav>
                                        <p:tav tm="100000">
                                          <p:val>
                                            <p:strVal val="#ppt_h"/>
                                          </p:val>
                                        </p:tav>
                                      </p:tavLst>
                                    </p:anim>
                                    <p:anim calcmode="lin" valueType="num">
                                      <p:cBhvr>
                                        <p:cTn id="22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3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3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32" dur="1000" decel="50000">
                                          <p:stCondLst>
                                            <p:cond delay="0"/>
                                          </p:stCondLst>
                                        </p:cTn>
                                        <p:tgtEl>
                                          <p:spTgt spid="14"/>
                                        </p:tgtEl>
                                      </p:cBhvr>
                                    </p:animEffect>
                                  </p:childTnLst>
                                </p:cTn>
                              </p:par>
                            </p:childTnLst>
                          </p:cTn>
                        </p:par>
                      </p:childTnLst>
                    </p:cTn>
                  </p:par>
                  <p:par>
                    <p:cTn id="233" fill="hold">
                      <p:stCondLst>
                        <p:cond delay="indefinite"/>
                      </p:stCondLst>
                      <p:childTnLst>
                        <p:par>
                          <p:cTn id="234" fill="hold">
                            <p:stCondLst>
                              <p:cond delay="0"/>
                            </p:stCondLst>
                            <p:childTnLst>
                              <p:par>
                                <p:cTn id="235" presetID="25" presetClass="entr" presetSubtype="0" fill="hold" grpId="0" nodeType="clickEffect">
                                  <p:stCondLst>
                                    <p:cond delay="0"/>
                                  </p:stCondLst>
                                  <p:childTnLst>
                                    <p:set>
                                      <p:cBhvr>
                                        <p:cTn id="236" dur="1" fill="hold">
                                          <p:stCondLst>
                                            <p:cond delay="0"/>
                                          </p:stCondLst>
                                        </p:cTn>
                                        <p:tgtEl>
                                          <p:spTgt spid="26"/>
                                        </p:tgtEl>
                                        <p:attrNameLst>
                                          <p:attrName>style.visibility</p:attrName>
                                        </p:attrNameLst>
                                      </p:cBhvr>
                                      <p:to>
                                        <p:strVal val="visible"/>
                                      </p:to>
                                    </p:set>
                                    <p:anim calcmode="lin" valueType="num">
                                      <p:cBhvr>
                                        <p:cTn id="237"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238"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239"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240" dur="1000" fill="hold"/>
                                        <p:tgtEl>
                                          <p:spTgt spid="26"/>
                                        </p:tgtEl>
                                        <p:attrNameLst>
                                          <p:attrName>ppt_h</p:attrName>
                                        </p:attrNameLst>
                                      </p:cBhvr>
                                      <p:tavLst>
                                        <p:tav tm="0">
                                          <p:val>
                                            <p:strVal val="#ppt_h"/>
                                          </p:val>
                                        </p:tav>
                                        <p:tav tm="100000">
                                          <p:val>
                                            <p:strVal val="#ppt_h"/>
                                          </p:val>
                                        </p:tav>
                                      </p:tavLst>
                                    </p:anim>
                                    <p:anim calcmode="lin" valueType="num">
                                      <p:cBhvr>
                                        <p:cTn id="241"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242"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243"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244" dur="1000" decel="50000">
                                          <p:stCondLst>
                                            <p:cond delay="0"/>
                                          </p:stCondLst>
                                        </p:cTn>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2"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4664"/>
            <a:ext cx="8229600" cy="792088"/>
          </a:xfrm>
        </p:spPr>
        <p:txBody>
          <a:bodyPr>
            <a:normAutofit fontScale="90000"/>
          </a:bodyPr>
          <a:lstStyle/>
          <a:p>
            <a:r>
              <a:rPr lang="fr-FR" dirty="0"/>
              <a:t>Emplois des temps de l’indicatif </a:t>
            </a:r>
          </a:p>
        </p:txBody>
      </p:sp>
      <p:cxnSp>
        <p:nvCxnSpPr>
          <p:cNvPr id="5" name="Connecteur droit avec flèche 4"/>
          <p:cNvCxnSpPr/>
          <p:nvPr/>
        </p:nvCxnSpPr>
        <p:spPr>
          <a:xfrm>
            <a:off x="539552" y="3429000"/>
            <a:ext cx="7992888"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6732240" y="3212976"/>
            <a:ext cx="0" cy="50405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6372200" y="2780928"/>
            <a:ext cx="1008112" cy="369332"/>
          </a:xfrm>
          <a:prstGeom prst="rect">
            <a:avLst/>
          </a:prstGeom>
          <a:noFill/>
        </p:spPr>
        <p:txBody>
          <a:bodyPr wrap="square" rtlCol="0">
            <a:spAutoFit/>
          </a:bodyPr>
          <a:lstStyle/>
          <a:p>
            <a:r>
              <a:rPr lang="fr-FR" dirty="0"/>
              <a:t>Présent </a:t>
            </a:r>
          </a:p>
        </p:txBody>
      </p:sp>
      <p:cxnSp>
        <p:nvCxnSpPr>
          <p:cNvPr id="10" name="Connecteur droit avec flèche 9"/>
          <p:cNvCxnSpPr/>
          <p:nvPr/>
        </p:nvCxnSpPr>
        <p:spPr>
          <a:xfrm flipH="1">
            <a:off x="539552" y="2420888"/>
            <a:ext cx="59046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1115616" y="1844824"/>
            <a:ext cx="1224136" cy="369332"/>
          </a:xfrm>
          <a:prstGeom prst="rect">
            <a:avLst/>
          </a:prstGeom>
          <a:noFill/>
        </p:spPr>
        <p:txBody>
          <a:bodyPr wrap="square" rtlCol="0">
            <a:spAutoFit/>
          </a:bodyPr>
          <a:lstStyle/>
          <a:p>
            <a:r>
              <a:rPr lang="fr-FR" dirty="0"/>
              <a:t>Passé </a:t>
            </a:r>
          </a:p>
        </p:txBody>
      </p:sp>
      <p:sp>
        <p:nvSpPr>
          <p:cNvPr id="12" name="ZoneTexte 11"/>
          <p:cNvSpPr txBox="1"/>
          <p:nvPr/>
        </p:nvSpPr>
        <p:spPr>
          <a:xfrm>
            <a:off x="7524328" y="1916832"/>
            <a:ext cx="864096" cy="369332"/>
          </a:xfrm>
          <a:prstGeom prst="rect">
            <a:avLst/>
          </a:prstGeom>
          <a:noFill/>
        </p:spPr>
        <p:txBody>
          <a:bodyPr wrap="square" rtlCol="0">
            <a:spAutoFit/>
          </a:bodyPr>
          <a:lstStyle/>
          <a:p>
            <a:r>
              <a:rPr lang="fr-FR" dirty="0"/>
              <a:t>Futur </a:t>
            </a:r>
          </a:p>
        </p:txBody>
      </p:sp>
      <p:cxnSp>
        <p:nvCxnSpPr>
          <p:cNvPr id="14" name="Connecteur droit avec flèche 13"/>
          <p:cNvCxnSpPr/>
          <p:nvPr/>
        </p:nvCxnSpPr>
        <p:spPr>
          <a:xfrm>
            <a:off x="8100392" y="2420888"/>
            <a:ext cx="720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4427984" y="2708920"/>
            <a:ext cx="1800200" cy="369332"/>
          </a:xfrm>
          <a:prstGeom prst="rect">
            <a:avLst/>
          </a:prstGeom>
          <a:noFill/>
        </p:spPr>
        <p:txBody>
          <a:bodyPr wrap="square" rtlCol="0">
            <a:spAutoFit/>
          </a:bodyPr>
          <a:lstStyle/>
          <a:p>
            <a:r>
              <a:rPr lang="fr-FR" dirty="0"/>
              <a:t>Passé composé</a:t>
            </a:r>
          </a:p>
        </p:txBody>
      </p:sp>
      <p:cxnSp>
        <p:nvCxnSpPr>
          <p:cNvPr id="19" name="Connecteur droit avec flèche 18"/>
          <p:cNvCxnSpPr/>
          <p:nvPr/>
        </p:nvCxnSpPr>
        <p:spPr>
          <a:xfrm>
            <a:off x="5120816" y="3150260"/>
            <a:ext cx="1800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2627784" y="2780928"/>
            <a:ext cx="1656184" cy="369332"/>
          </a:xfrm>
          <a:prstGeom prst="rect">
            <a:avLst/>
          </a:prstGeom>
          <a:noFill/>
        </p:spPr>
        <p:txBody>
          <a:bodyPr wrap="square" rtlCol="0">
            <a:spAutoFit/>
          </a:bodyPr>
          <a:lstStyle/>
          <a:p>
            <a:r>
              <a:rPr lang="fr-FR" dirty="0"/>
              <a:t>Passé simple</a:t>
            </a:r>
          </a:p>
        </p:txBody>
      </p:sp>
      <p:cxnSp>
        <p:nvCxnSpPr>
          <p:cNvPr id="22" name="Connecteur droit 21"/>
          <p:cNvCxnSpPr/>
          <p:nvPr/>
        </p:nvCxnSpPr>
        <p:spPr>
          <a:xfrm>
            <a:off x="3779912" y="3212976"/>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2915816" y="3212976"/>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3347864" y="3212976"/>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2627784" y="3861048"/>
            <a:ext cx="172819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ZoneTexte 26"/>
          <p:cNvSpPr txBox="1"/>
          <p:nvPr/>
        </p:nvSpPr>
        <p:spPr>
          <a:xfrm>
            <a:off x="3203848" y="4077072"/>
            <a:ext cx="1656184" cy="369332"/>
          </a:xfrm>
          <a:prstGeom prst="rect">
            <a:avLst/>
          </a:prstGeom>
          <a:noFill/>
        </p:spPr>
        <p:txBody>
          <a:bodyPr wrap="square" rtlCol="0">
            <a:spAutoFit/>
          </a:bodyPr>
          <a:lstStyle/>
          <a:p>
            <a:r>
              <a:rPr lang="fr-FR" dirty="0"/>
              <a:t>Imparfait </a:t>
            </a:r>
          </a:p>
        </p:txBody>
      </p:sp>
      <p:sp>
        <p:nvSpPr>
          <p:cNvPr id="28" name="ZoneTexte 27"/>
          <p:cNvSpPr txBox="1"/>
          <p:nvPr/>
        </p:nvSpPr>
        <p:spPr>
          <a:xfrm>
            <a:off x="539552" y="4077072"/>
            <a:ext cx="1728192" cy="646331"/>
          </a:xfrm>
          <a:prstGeom prst="rect">
            <a:avLst/>
          </a:prstGeom>
          <a:noFill/>
        </p:spPr>
        <p:txBody>
          <a:bodyPr wrap="square" rtlCol="0">
            <a:spAutoFit/>
          </a:bodyPr>
          <a:lstStyle/>
          <a:p>
            <a:r>
              <a:rPr lang="fr-FR" dirty="0"/>
              <a:t>Plus-que-parfait</a:t>
            </a:r>
          </a:p>
        </p:txBody>
      </p:sp>
      <p:sp>
        <p:nvSpPr>
          <p:cNvPr id="29" name="ZoneTexte 28"/>
          <p:cNvSpPr txBox="1"/>
          <p:nvPr/>
        </p:nvSpPr>
        <p:spPr>
          <a:xfrm>
            <a:off x="467544" y="2780928"/>
            <a:ext cx="1944216" cy="369332"/>
          </a:xfrm>
          <a:prstGeom prst="rect">
            <a:avLst/>
          </a:prstGeom>
          <a:noFill/>
        </p:spPr>
        <p:txBody>
          <a:bodyPr wrap="square" rtlCol="0">
            <a:spAutoFit/>
          </a:bodyPr>
          <a:lstStyle/>
          <a:p>
            <a:r>
              <a:rPr lang="fr-FR" dirty="0"/>
              <a:t>Passé antérieur</a:t>
            </a:r>
          </a:p>
        </p:txBody>
      </p:sp>
      <p:cxnSp>
        <p:nvCxnSpPr>
          <p:cNvPr id="31" name="Connecteur droit 30"/>
          <p:cNvCxnSpPr/>
          <p:nvPr/>
        </p:nvCxnSpPr>
        <p:spPr>
          <a:xfrm>
            <a:off x="1115616" y="3212976"/>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flipH="1">
            <a:off x="1331640" y="3284984"/>
            <a:ext cx="14401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a:off x="539552" y="3933056"/>
            <a:ext cx="15121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a:off x="7380312" y="3789040"/>
            <a:ext cx="4320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ZoneTexte 46"/>
          <p:cNvSpPr txBox="1"/>
          <p:nvPr/>
        </p:nvSpPr>
        <p:spPr>
          <a:xfrm>
            <a:off x="7164288" y="4005064"/>
            <a:ext cx="1440160" cy="646331"/>
          </a:xfrm>
          <a:prstGeom prst="rect">
            <a:avLst/>
          </a:prstGeom>
          <a:noFill/>
        </p:spPr>
        <p:txBody>
          <a:bodyPr wrap="square" rtlCol="0">
            <a:spAutoFit/>
          </a:bodyPr>
          <a:lstStyle/>
          <a:p>
            <a:r>
              <a:rPr lang="fr-FR" dirty="0"/>
              <a:t>Futur  antérieur </a:t>
            </a:r>
          </a:p>
        </p:txBody>
      </p:sp>
    </p:spTree>
    <p:extLst>
      <p:ext uri="{BB962C8B-B14F-4D97-AF65-F5344CB8AC3E}">
        <p14:creationId xmlns:p14="http://schemas.microsoft.com/office/powerpoint/2010/main" val="2890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
                                        </p:tgtEl>
                                      </p:cBhvr>
                                    </p:animEffect>
                                  </p:childTnLst>
                                </p:cTn>
                              </p:par>
                              <p:par>
                                <p:cTn id="27" presetID="25"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par>
                                <p:cTn id="49" presetID="25"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5"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6" dur="1000" fill="hold"/>
                                        <p:tgtEl>
                                          <p:spTgt spid="14"/>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4"/>
                                        </p:tgtEl>
                                      </p:cBhvr>
                                    </p:animEffect>
                                  </p:childTnLst>
                                </p:cTn>
                              </p:par>
                              <p:par>
                                <p:cTn id="71" presetID="25" presetClass="entr" presetSubtype="0"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nodeType="click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p:cTn id="85"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88" dur="1000" fill="hold"/>
                                        <p:tgtEl>
                                          <p:spTgt spid="46"/>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46"/>
                                        </p:tgtEl>
                                      </p:cBhvr>
                                    </p:animEffect>
                                  </p:childTnLst>
                                </p:cTn>
                              </p:par>
                              <p:par>
                                <p:cTn id="93" presetID="25" presetClass="entr" presetSubtype="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98" dur="1000" fill="hold"/>
                                        <p:tgtEl>
                                          <p:spTgt spid="47"/>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47"/>
                                        </p:tgtEl>
                                      </p:cBhvr>
                                    </p:animEffect>
                                  </p:childTnLst>
                                </p:cTn>
                              </p:par>
                            </p:childTnLst>
                          </p:cTn>
                        </p:par>
                      </p:childTnLst>
                    </p:cTn>
                  </p:par>
                  <p:par>
                    <p:cTn id="103" fill="hold">
                      <p:stCondLst>
                        <p:cond delay="indefinite"/>
                      </p:stCondLst>
                      <p:childTnLst>
                        <p:par>
                          <p:cTn id="104" fill="hold">
                            <p:stCondLst>
                              <p:cond delay="0"/>
                            </p:stCondLst>
                            <p:childTnLst>
                              <p:par>
                                <p:cTn id="105" presetID="25" presetClass="entr" presetSubtype="0" fill="hold" nodeType="click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10" dur="1000" fill="hold"/>
                                        <p:tgtEl>
                                          <p:spTgt spid="19"/>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19"/>
                                        </p:tgtEl>
                                      </p:cBhvr>
                                    </p:animEffect>
                                  </p:childTnLst>
                                </p:cTn>
                              </p:par>
                              <p:par>
                                <p:cTn id="115" presetID="25" presetClass="entr" presetSubtype="0" fill="hold" grpId="0"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p:cTn id="11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0" dur="1000" fill="hold"/>
                                        <p:tgtEl>
                                          <p:spTgt spid="17"/>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17"/>
                                        </p:tgtEl>
                                      </p:cBhvr>
                                    </p:animEffect>
                                  </p:childTnLst>
                                </p:cTn>
                              </p:par>
                            </p:childTnLst>
                          </p:cTn>
                        </p:par>
                      </p:childTnLst>
                    </p:cTn>
                  </p:par>
                  <p:par>
                    <p:cTn id="125" fill="hold">
                      <p:stCondLst>
                        <p:cond delay="indefinite"/>
                      </p:stCondLst>
                      <p:childTnLst>
                        <p:par>
                          <p:cTn id="126" fill="hold">
                            <p:stCondLst>
                              <p:cond delay="0"/>
                            </p:stCondLst>
                            <p:childTnLst>
                              <p:par>
                                <p:cTn id="127" presetID="25" presetClass="entr" presetSubtype="0" fill="hold" nodeType="clickEffect">
                                  <p:stCondLst>
                                    <p:cond delay="0"/>
                                  </p:stCondLst>
                                  <p:childTnLst>
                                    <p:set>
                                      <p:cBhvr>
                                        <p:cTn id="128" dur="1" fill="hold">
                                          <p:stCondLst>
                                            <p:cond delay="0"/>
                                          </p:stCondLst>
                                        </p:cTn>
                                        <p:tgtEl>
                                          <p:spTgt spid="23"/>
                                        </p:tgtEl>
                                        <p:attrNameLst>
                                          <p:attrName>style.visibility</p:attrName>
                                        </p:attrNameLst>
                                      </p:cBhvr>
                                      <p:to>
                                        <p:strVal val="visible"/>
                                      </p:to>
                                    </p:set>
                                    <p:anim calcmode="lin" valueType="num">
                                      <p:cBhvr>
                                        <p:cTn id="129"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30"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31"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32" dur="1000" fill="hold"/>
                                        <p:tgtEl>
                                          <p:spTgt spid="23"/>
                                        </p:tgtEl>
                                        <p:attrNameLst>
                                          <p:attrName>ppt_h</p:attrName>
                                        </p:attrNameLst>
                                      </p:cBhvr>
                                      <p:tavLst>
                                        <p:tav tm="0">
                                          <p:val>
                                            <p:strVal val="#ppt_h"/>
                                          </p:val>
                                        </p:tav>
                                        <p:tav tm="100000">
                                          <p:val>
                                            <p:strVal val="#ppt_h"/>
                                          </p:val>
                                        </p:tav>
                                      </p:tavLst>
                                    </p:anim>
                                    <p:anim calcmode="lin" valueType="num">
                                      <p:cBhvr>
                                        <p:cTn id="133"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34"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35"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36" dur="1000" decel="50000">
                                          <p:stCondLst>
                                            <p:cond delay="0"/>
                                          </p:stCondLst>
                                        </p:cTn>
                                        <p:tgtEl>
                                          <p:spTgt spid="23"/>
                                        </p:tgtEl>
                                      </p:cBhvr>
                                    </p:animEffect>
                                  </p:childTnLst>
                                </p:cTn>
                              </p:par>
                              <p:par>
                                <p:cTn id="137" presetID="25" presetClass="entr" presetSubtype="0" fill="hold" nodeType="withEffect">
                                  <p:stCondLst>
                                    <p:cond delay="0"/>
                                  </p:stCondLst>
                                  <p:childTnLst>
                                    <p:set>
                                      <p:cBhvr>
                                        <p:cTn id="138" dur="1" fill="hold">
                                          <p:stCondLst>
                                            <p:cond delay="0"/>
                                          </p:stCondLst>
                                        </p:cTn>
                                        <p:tgtEl>
                                          <p:spTgt spid="24"/>
                                        </p:tgtEl>
                                        <p:attrNameLst>
                                          <p:attrName>style.visibility</p:attrName>
                                        </p:attrNameLst>
                                      </p:cBhvr>
                                      <p:to>
                                        <p:strVal val="visible"/>
                                      </p:to>
                                    </p:set>
                                    <p:anim calcmode="lin" valueType="num">
                                      <p:cBhvr>
                                        <p:cTn id="139"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40"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41"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42" dur="1000" fill="hold"/>
                                        <p:tgtEl>
                                          <p:spTgt spid="24"/>
                                        </p:tgtEl>
                                        <p:attrNameLst>
                                          <p:attrName>ppt_h</p:attrName>
                                        </p:attrNameLst>
                                      </p:cBhvr>
                                      <p:tavLst>
                                        <p:tav tm="0">
                                          <p:val>
                                            <p:strVal val="#ppt_h"/>
                                          </p:val>
                                        </p:tav>
                                        <p:tav tm="100000">
                                          <p:val>
                                            <p:strVal val="#ppt_h"/>
                                          </p:val>
                                        </p:tav>
                                      </p:tavLst>
                                    </p:anim>
                                    <p:anim calcmode="lin" valueType="num">
                                      <p:cBhvr>
                                        <p:cTn id="143"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44"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45"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46" dur="1000" decel="50000">
                                          <p:stCondLst>
                                            <p:cond delay="0"/>
                                          </p:stCondLst>
                                        </p:cTn>
                                        <p:tgtEl>
                                          <p:spTgt spid="24"/>
                                        </p:tgtEl>
                                      </p:cBhvr>
                                    </p:animEffect>
                                  </p:childTnLst>
                                </p:cTn>
                              </p:par>
                              <p:par>
                                <p:cTn id="147" presetID="25" presetClass="entr" presetSubtype="0" fill="hold" nodeType="withEffect">
                                  <p:stCondLst>
                                    <p:cond delay="0"/>
                                  </p:stCondLst>
                                  <p:childTnLst>
                                    <p:set>
                                      <p:cBhvr>
                                        <p:cTn id="148" dur="1" fill="hold">
                                          <p:stCondLst>
                                            <p:cond delay="0"/>
                                          </p:stCondLst>
                                        </p:cTn>
                                        <p:tgtEl>
                                          <p:spTgt spid="22"/>
                                        </p:tgtEl>
                                        <p:attrNameLst>
                                          <p:attrName>style.visibility</p:attrName>
                                        </p:attrNameLst>
                                      </p:cBhvr>
                                      <p:to>
                                        <p:strVal val="visible"/>
                                      </p:to>
                                    </p:set>
                                    <p:anim calcmode="lin" valueType="num">
                                      <p:cBhvr>
                                        <p:cTn id="149"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52" dur="1000" fill="hold"/>
                                        <p:tgtEl>
                                          <p:spTgt spid="22"/>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22"/>
                                        </p:tgtEl>
                                      </p:cBhvr>
                                    </p:animEffect>
                                  </p:childTnLst>
                                </p:cTn>
                              </p:par>
                              <p:par>
                                <p:cTn id="157" presetID="25" presetClass="entr" presetSubtype="0" fill="hold" grpId="0" nodeType="withEffect">
                                  <p:stCondLst>
                                    <p:cond delay="0"/>
                                  </p:stCondLst>
                                  <p:childTnLst>
                                    <p:set>
                                      <p:cBhvr>
                                        <p:cTn id="158" dur="1" fill="hold">
                                          <p:stCondLst>
                                            <p:cond delay="0"/>
                                          </p:stCondLst>
                                        </p:cTn>
                                        <p:tgtEl>
                                          <p:spTgt spid="20"/>
                                        </p:tgtEl>
                                        <p:attrNameLst>
                                          <p:attrName>style.visibility</p:attrName>
                                        </p:attrNameLst>
                                      </p:cBhvr>
                                      <p:to>
                                        <p:strVal val="visible"/>
                                      </p:to>
                                    </p:set>
                                    <p:anim calcmode="lin" valueType="num">
                                      <p:cBhvr>
                                        <p:cTn id="15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6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6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62" dur="1000" fill="hold"/>
                                        <p:tgtEl>
                                          <p:spTgt spid="20"/>
                                        </p:tgtEl>
                                        <p:attrNameLst>
                                          <p:attrName>ppt_h</p:attrName>
                                        </p:attrNameLst>
                                      </p:cBhvr>
                                      <p:tavLst>
                                        <p:tav tm="0">
                                          <p:val>
                                            <p:strVal val="#ppt_h"/>
                                          </p:val>
                                        </p:tav>
                                        <p:tav tm="100000">
                                          <p:val>
                                            <p:strVal val="#ppt_h"/>
                                          </p:val>
                                        </p:tav>
                                      </p:tavLst>
                                    </p:anim>
                                    <p:anim calcmode="lin" valueType="num">
                                      <p:cBhvr>
                                        <p:cTn id="16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6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6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66" dur="1000" decel="50000">
                                          <p:stCondLst>
                                            <p:cond delay="0"/>
                                          </p:stCondLst>
                                        </p:cTn>
                                        <p:tgtEl>
                                          <p:spTgt spid="20"/>
                                        </p:tgtEl>
                                      </p:cBhvr>
                                    </p:animEffect>
                                  </p:childTnLst>
                                </p:cTn>
                              </p:par>
                            </p:childTnLst>
                          </p:cTn>
                        </p:par>
                      </p:childTnLst>
                    </p:cTn>
                  </p:par>
                  <p:par>
                    <p:cTn id="167" fill="hold">
                      <p:stCondLst>
                        <p:cond delay="indefinite"/>
                      </p:stCondLst>
                      <p:childTnLst>
                        <p:par>
                          <p:cTn id="168" fill="hold">
                            <p:stCondLst>
                              <p:cond delay="0"/>
                            </p:stCondLst>
                            <p:childTnLst>
                              <p:par>
                                <p:cTn id="169" presetID="25" presetClass="entr" presetSubtype="0" fill="hold" nodeType="clickEffect">
                                  <p:stCondLst>
                                    <p:cond delay="0"/>
                                  </p:stCondLst>
                                  <p:childTnLst>
                                    <p:set>
                                      <p:cBhvr>
                                        <p:cTn id="170" dur="1" fill="hold">
                                          <p:stCondLst>
                                            <p:cond delay="0"/>
                                          </p:stCondLst>
                                        </p:cTn>
                                        <p:tgtEl>
                                          <p:spTgt spid="26"/>
                                        </p:tgtEl>
                                        <p:attrNameLst>
                                          <p:attrName>style.visibility</p:attrName>
                                        </p:attrNameLst>
                                      </p:cBhvr>
                                      <p:to>
                                        <p:strVal val="visible"/>
                                      </p:to>
                                    </p:set>
                                    <p:anim calcmode="lin" valueType="num">
                                      <p:cBhvr>
                                        <p:cTn id="17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17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17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74" dur="1000" fill="hold"/>
                                        <p:tgtEl>
                                          <p:spTgt spid="26"/>
                                        </p:tgtEl>
                                        <p:attrNameLst>
                                          <p:attrName>ppt_h</p:attrName>
                                        </p:attrNameLst>
                                      </p:cBhvr>
                                      <p:tavLst>
                                        <p:tav tm="0">
                                          <p:val>
                                            <p:strVal val="#ppt_h"/>
                                          </p:val>
                                        </p:tav>
                                        <p:tav tm="100000">
                                          <p:val>
                                            <p:strVal val="#ppt_h"/>
                                          </p:val>
                                        </p:tav>
                                      </p:tavLst>
                                    </p:anim>
                                    <p:anim calcmode="lin" valueType="num">
                                      <p:cBhvr>
                                        <p:cTn id="17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7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7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78" dur="1000" decel="50000">
                                          <p:stCondLst>
                                            <p:cond delay="0"/>
                                          </p:stCondLst>
                                        </p:cTn>
                                        <p:tgtEl>
                                          <p:spTgt spid="26"/>
                                        </p:tgtEl>
                                      </p:cBhvr>
                                    </p:animEffect>
                                  </p:childTnLst>
                                </p:cTn>
                              </p:par>
                              <p:par>
                                <p:cTn id="179" presetID="25" presetClass="entr" presetSubtype="0"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 calcmode="lin" valueType="num">
                                      <p:cBhvr>
                                        <p:cTn id="181"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84" dur="1000" fill="hold"/>
                                        <p:tgtEl>
                                          <p:spTgt spid="27"/>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7"/>
                                        </p:tgtEl>
                                      </p:cBhvr>
                                    </p:animEffect>
                                  </p:childTnLst>
                                </p:cTn>
                              </p:par>
                            </p:childTnLst>
                          </p:cTn>
                        </p:par>
                      </p:childTnLst>
                    </p:cTn>
                  </p:par>
                  <p:par>
                    <p:cTn id="189" fill="hold">
                      <p:stCondLst>
                        <p:cond delay="indefinite"/>
                      </p:stCondLst>
                      <p:childTnLst>
                        <p:par>
                          <p:cTn id="190" fill="hold">
                            <p:stCondLst>
                              <p:cond delay="0"/>
                            </p:stCondLst>
                            <p:childTnLst>
                              <p:par>
                                <p:cTn id="191" presetID="25" presetClass="entr" presetSubtype="0" fill="hold" nodeType="clickEffect">
                                  <p:stCondLst>
                                    <p:cond delay="0"/>
                                  </p:stCondLst>
                                  <p:childTnLst>
                                    <p:set>
                                      <p:cBhvr>
                                        <p:cTn id="192" dur="1" fill="hold">
                                          <p:stCondLst>
                                            <p:cond delay="0"/>
                                          </p:stCondLst>
                                        </p:cTn>
                                        <p:tgtEl>
                                          <p:spTgt spid="42"/>
                                        </p:tgtEl>
                                        <p:attrNameLst>
                                          <p:attrName>style.visibility</p:attrName>
                                        </p:attrNameLst>
                                      </p:cBhvr>
                                      <p:to>
                                        <p:strVal val="visible"/>
                                      </p:to>
                                    </p:set>
                                    <p:anim calcmode="lin" valueType="num">
                                      <p:cBhvr>
                                        <p:cTn id="193"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94"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95"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196" dur="1000" fill="hold"/>
                                        <p:tgtEl>
                                          <p:spTgt spid="42"/>
                                        </p:tgtEl>
                                        <p:attrNameLst>
                                          <p:attrName>ppt_h</p:attrName>
                                        </p:attrNameLst>
                                      </p:cBhvr>
                                      <p:tavLst>
                                        <p:tav tm="0">
                                          <p:val>
                                            <p:strVal val="#ppt_h"/>
                                          </p:val>
                                        </p:tav>
                                        <p:tav tm="100000">
                                          <p:val>
                                            <p:strVal val="#ppt_h"/>
                                          </p:val>
                                        </p:tav>
                                      </p:tavLst>
                                    </p:anim>
                                    <p:anim calcmode="lin" valueType="num">
                                      <p:cBhvr>
                                        <p:cTn id="197"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198"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199"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200" dur="1000" decel="50000">
                                          <p:stCondLst>
                                            <p:cond delay="0"/>
                                          </p:stCondLst>
                                        </p:cTn>
                                        <p:tgtEl>
                                          <p:spTgt spid="42"/>
                                        </p:tgtEl>
                                      </p:cBhvr>
                                    </p:animEffect>
                                  </p:childTnLst>
                                </p:cTn>
                              </p:par>
                              <p:par>
                                <p:cTn id="201" presetID="25" presetClass="entr" presetSubtype="0" fill="hold" nodeType="withEffect">
                                  <p:stCondLst>
                                    <p:cond delay="0"/>
                                  </p:stCondLst>
                                  <p:childTnLst>
                                    <p:set>
                                      <p:cBhvr>
                                        <p:cTn id="202" dur="1" fill="hold">
                                          <p:stCondLst>
                                            <p:cond delay="0"/>
                                          </p:stCondLst>
                                        </p:cTn>
                                        <p:tgtEl>
                                          <p:spTgt spid="31"/>
                                        </p:tgtEl>
                                        <p:attrNameLst>
                                          <p:attrName>style.visibility</p:attrName>
                                        </p:attrNameLst>
                                      </p:cBhvr>
                                      <p:to>
                                        <p:strVal val="visible"/>
                                      </p:to>
                                    </p:set>
                                    <p:anim calcmode="lin" valueType="num">
                                      <p:cBhvr>
                                        <p:cTn id="203"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4"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05"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06" dur="1000" fill="hold"/>
                                        <p:tgtEl>
                                          <p:spTgt spid="31"/>
                                        </p:tgtEl>
                                        <p:attrNameLst>
                                          <p:attrName>ppt_h</p:attrName>
                                        </p:attrNameLst>
                                      </p:cBhvr>
                                      <p:tavLst>
                                        <p:tav tm="0">
                                          <p:val>
                                            <p:strVal val="#ppt_h"/>
                                          </p:val>
                                        </p:tav>
                                        <p:tav tm="100000">
                                          <p:val>
                                            <p:strVal val="#ppt_h"/>
                                          </p:val>
                                        </p:tav>
                                      </p:tavLst>
                                    </p:anim>
                                    <p:anim calcmode="lin" valueType="num">
                                      <p:cBhvr>
                                        <p:cTn id="207"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08"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09"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10" dur="1000" decel="50000">
                                          <p:stCondLst>
                                            <p:cond delay="0"/>
                                          </p:stCondLst>
                                        </p:cTn>
                                        <p:tgtEl>
                                          <p:spTgt spid="31"/>
                                        </p:tgtEl>
                                      </p:cBhvr>
                                    </p:animEffect>
                                  </p:childTnLst>
                                </p:cTn>
                              </p:par>
                              <p:par>
                                <p:cTn id="211" presetID="25" presetClass="entr" presetSubtype="0" fill="hold" grpId="0" nodeType="withEffect">
                                  <p:stCondLst>
                                    <p:cond delay="0"/>
                                  </p:stCondLst>
                                  <p:childTnLst>
                                    <p:set>
                                      <p:cBhvr>
                                        <p:cTn id="212" dur="1" fill="hold">
                                          <p:stCondLst>
                                            <p:cond delay="0"/>
                                          </p:stCondLst>
                                        </p:cTn>
                                        <p:tgtEl>
                                          <p:spTgt spid="29"/>
                                        </p:tgtEl>
                                        <p:attrNameLst>
                                          <p:attrName>style.visibility</p:attrName>
                                        </p:attrNameLst>
                                      </p:cBhvr>
                                      <p:to>
                                        <p:strVal val="visible"/>
                                      </p:to>
                                    </p:set>
                                    <p:anim calcmode="lin" valueType="num">
                                      <p:cBhvr>
                                        <p:cTn id="21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1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1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16" dur="1000" fill="hold"/>
                                        <p:tgtEl>
                                          <p:spTgt spid="29"/>
                                        </p:tgtEl>
                                        <p:attrNameLst>
                                          <p:attrName>ppt_h</p:attrName>
                                        </p:attrNameLst>
                                      </p:cBhvr>
                                      <p:tavLst>
                                        <p:tav tm="0">
                                          <p:val>
                                            <p:strVal val="#ppt_h"/>
                                          </p:val>
                                        </p:tav>
                                        <p:tav tm="100000">
                                          <p:val>
                                            <p:strVal val="#ppt_h"/>
                                          </p:val>
                                        </p:tav>
                                      </p:tavLst>
                                    </p:anim>
                                    <p:anim calcmode="lin" valueType="num">
                                      <p:cBhvr>
                                        <p:cTn id="21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1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1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20" dur="1000" decel="50000">
                                          <p:stCondLst>
                                            <p:cond delay="0"/>
                                          </p:stCondLst>
                                        </p:cTn>
                                        <p:tgtEl>
                                          <p:spTgt spid="29"/>
                                        </p:tgtEl>
                                      </p:cBhvr>
                                    </p:animEffect>
                                  </p:childTnLst>
                                </p:cTn>
                              </p:par>
                            </p:childTnLst>
                          </p:cTn>
                        </p:par>
                      </p:childTnLst>
                    </p:cTn>
                  </p:par>
                  <p:par>
                    <p:cTn id="221" fill="hold">
                      <p:stCondLst>
                        <p:cond delay="indefinite"/>
                      </p:stCondLst>
                      <p:childTnLst>
                        <p:par>
                          <p:cTn id="222" fill="hold">
                            <p:stCondLst>
                              <p:cond delay="0"/>
                            </p:stCondLst>
                            <p:childTnLst>
                              <p:par>
                                <p:cTn id="223" presetID="25" presetClass="entr" presetSubtype="0" fill="hold" nodeType="clickEffect">
                                  <p:stCondLst>
                                    <p:cond delay="0"/>
                                  </p:stCondLst>
                                  <p:childTnLst>
                                    <p:set>
                                      <p:cBhvr>
                                        <p:cTn id="224" dur="1" fill="hold">
                                          <p:stCondLst>
                                            <p:cond delay="0"/>
                                          </p:stCondLst>
                                        </p:cTn>
                                        <p:tgtEl>
                                          <p:spTgt spid="44"/>
                                        </p:tgtEl>
                                        <p:attrNameLst>
                                          <p:attrName>style.visibility</p:attrName>
                                        </p:attrNameLst>
                                      </p:cBhvr>
                                      <p:to>
                                        <p:strVal val="visible"/>
                                      </p:to>
                                    </p:set>
                                    <p:anim calcmode="lin" valueType="num">
                                      <p:cBhvr>
                                        <p:cTn id="225"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226"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227"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228" dur="1000" fill="hold"/>
                                        <p:tgtEl>
                                          <p:spTgt spid="44"/>
                                        </p:tgtEl>
                                        <p:attrNameLst>
                                          <p:attrName>ppt_h</p:attrName>
                                        </p:attrNameLst>
                                      </p:cBhvr>
                                      <p:tavLst>
                                        <p:tav tm="0">
                                          <p:val>
                                            <p:strVal val="#ppt_h"/>
                                          </p:val>
                                        </p:tav>
                                        <p:tav tm="100000">
                                          <p:val>
                                            <p:strVal val="#ppt_h"/>
                                          </p:val>
                                        </p:tav>
                                      </p:tavLst>
                                    </p:anim>
                                    <p:anim calcmode="lin" valueType="num">
                                      <p:cBhvr>
                                        <p:cTn id="229"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230"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231"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232" dur="1000" decel="50000">
                                          <p:stCondLst>
                                            <p:cond delay="0"/>
                                          </p:stCondLst>
                                        </p:cTn>
                                        <p:tgtEl>
                                          <p:spTgt spid="44"/>
                                        </p:tgtEl>
                                      </p:cBhvr>
                                    </p:animEffect>
                                  </p:childTnLst>
                                </p:cTn>
                              </p:par>
                              <p:par>
                                <p:cTn id="233" presetID="25" presetClass="entr" presetSubtype="0" fill="hold" grpId="0" nodeType="withEffect">
                                  <p:stCondLst>
                                    <p:cond delay="0"/>
                                  </p:stCondLst>
                                  <p:childTnLst>
                                    <p:set>
                                      <p:cBhvr>
                                        <p:cTn id="234" dur="1" fill="hold">
                                          <p:stCondLst>
                                            <p:cond delay="0"/>
                                          </p:stCondLst>
                                        </p:cTn>
                                        <p:tgtEl>
                                          <p:spTgt spid="28"/>
                                        </p:tgtEl>
                                        <p:attrNameLst>
                                          <p:attrName>style.visibility</p:attrName>
                                        </p:attrNameLst>
                                      </p:cBhvr>
                                      <p:to>
                                        <p:strVal val="visible"/>
                                      </p:to>
                                    </p:set>
                                    <p:anim calcmode="lin" valueType="num">
                                      <p:cBhvr>
                                        <p:cTn id="235"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236"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237"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238" dur="1000" fill="hold"/>
                                        <p:tgtEl>
                                          <p:spTgt spid="28"/>
                                        </p:tgtEl>
                                        <p:attrNameLst>
                                          <p:attrName>ppt_h</p:attrName>
                                        </p:attrNameLst>
                                      </p:cBhvr>
                                      <p:tavLst>
                                        <p:tav tm="0">
                                          <p:val>
                                            <p:strVal val="#ppt_h"/>
                                          </p:val>
                                        </p:tav>
                                        <p:tav tm="100000">
                                          <p:val>
                                            <p:strVal val="#ppt_h"/>
                                          </p:val>
                                        </p:tav>
                                      </p:tavLst>
                                    </p:anim>
                                    <p:anim calcmode="lin" valueType="num">
                                      <p:cBhvr>
                                        <p:cTn id="239"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40"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41"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242" dur="1000" decel="50000">
                                          <p:stCondLst>
                                            <p:cond delay="0"/>
                                          </p:stCondLst>
                                        </p:cTn>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7" grpId="0"/>
      <p:bldP spid="20" grpId="0"/>
      <p:bldP spid="27" grpId="0"/>
      <p:bldP spid="28" grpId="0"/>
      <p:bldP spid="29" grpId="0"/>
      <p:bldP spid="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04664"/>
            <a:ext cx="8229600" cy="792088"/>
          </a:xfrm>
        </p:spPr>
        <p:txBody>
          <a:bodyPr>
            <a:normAutofit fontScale="90000"/>
          </a:bodyPr>
          <a:lstStyle/>
          <a:p>
            <a:r>
              <a:rPr lang="fr-FR" dirty="0"/>
              <a:t>Emplois des temps de l’indicatif </a:t>
            </a:r>
          </a:p>
        </p:txBody>
      </p:sp>
      <p:cxnSp>
        <p:nvCxnSpPr>
          <p:cNvPr id="5" name="Connecteur droit avec flèche 4"/>
          <p:cNvCxnSpPr/>
          <p:nvPr/>
        </p:nvCxnSpPr>
        <p:spPr>
          <a:xfrm>
            <a:off x="539552" y="3429000"/>
            <a:ext cx="7992888"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6732240" y="3212976"/>
            <a:ext cx="0" cy="50405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6156176" y="2780928"/>
            <a:ext cx="1008112" cy="369332"/>
          </a:xfrm>
          <a:prstGeom prst="rect">
            <a:avLst/>
          </a:prstGeom>
          <a:noFill/>
        </p:spPr>
        <p:txBody>
          <a:bodyPr wrap="square" rtlCol="0">
            <a:spAutoFit/>
          </a:bodyPr>
          <a:lstStyle/>
          <a:p>
            <a:r>
              <a:rPr lang="fr-FR" b="1" u="sng" dirty="0"/>
              <a:t>Présent </a:t>
            </a:r>
          </a:p>
        </p:txBody>
      </p:sp>
      <p:cxnSp>
        <p:nvCxnSpPr>
          <p:cNvPr id="10" name="Connecteur droit avec flèche 9"/>
          <p:cNvCxnSpPr/>
          <p:nvPr/>
        </p:nvCxnSpPr>
        <p:spPr>
          <a:xfrm flipH="1">
            <a:off x="395536" y="1772816"/>
            <a:ext cx="482453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1115616" y="1412776"/>
            <a:ext cx="1224136" cy="369332"/>
          </a:xfrm>
          <a:prstGeom prst="rect">
            <a:avLst/>
          </a:prstGeom>
          <a:noFill/>
        </p:spPr>
        <p:txBody>
          <a:bodyPr wrap="square" rtlCol="0">
            <a:spAutoFit/>
          </a:bodyPr>
          <a:lstStyle/>
          <a:p>
            <a:r>
              <a:rPr lang="fr-FR" dirty="0"/>
              <a:t>Passé </a:t>
            </a:r>
          </a:p>
        </p:txBody>
      </p:sp>
      <p:sp>
        <p:nvSpPr>
          <p:cNvPr id="12" name="ZoneTexte 11"/>
          <p:cNvSpPr txBox="1"/>
          <p:nvPr/>
        </p:nvSpPr>
        <p:spPr>
          <a:xfrm>
            <a:off x="7956376" y="4005064"/>
            <a:ext cx="864096" cy="369332"/>
          </a:xfrm>
          <a:prstGeom prst="rect">
            <a:avLst/>
          </a:prstGeom>
          <a:noFill/>
        </p:spPr>
        <p:txBody>
          <a:bodyPr wrap="square" rtlCol="0">
            <a:spAutoFit/>
          </a:bodyPr>
          <a:lstStyle/>
          <a:p>
            <a:r>
              <a:rPr lang="fr-FR" dirty="0"/>
              <a:t>Futur </a:t>
            </a:r>
          </a:p>
        </p:txBody>
      </p:sp>
      <p:cxnSp>
        <p:nvCxnSpPr>
          <p:cNvPr id="14" name="Connecteur droit avec flèche 13"/>
          <p:cNvCxnSpPr/>
          <p:nvPr/>
        </p:nvCxnSpPr>
        <p:spPr>
          <a:xfrm>
            <a:off x="8028384" y="3789040"/>
            <a:ext cx="720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4427984" y="2708920"/>
            <a:ext cx="1800200" cy="369332"/>
          </a:xfrm>
          <a:prstGeom prst="rect">
            <a:avLst/>
          </a:prstGeom>
          <a:noFill/>
        </p:spPr>
        <p:txBody>
          <a:bodyPr wrap="square" rtlCol="0">
            <a:spAutoFit/>
          </a:bodyPr>
          <a:lstStyle/>
          <a:p>
            <a:r>
              <a:rPr lang="fr-FR" dirty="0"/>
              <a:t>Passé composé</a:t>
            </a:r>
          </a:p>
        </p:txBody>
      </p:sp>
      <p:cxnSp>
        <p:nvCxnSpPr>
          <p:cNvPr id="19" name="Connecteur droit avec flèche 18"/>
          <p:cNvCxnSpPr/>
          <p:nvPr/>
        </p:nvCxnSpPr>
        <p:spPr>
          <a:xfrm>
            <a:off x="5148064" y="3212976"/>
            <a:ext cx="1800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2987824" y="3933056"/>
            <a:ext cx="1656184" cy="369332"/>
          </a:xfrm>
          <a:prstGeom prst="rect">
            <a:avLst/>
          </a:prstGeom>
          <a:noFill/>
        </p:spPr>
        <p:txBody>
          <a:bodyPr wrap="square" rtlCol="0">
            <a:spAutoFit/>
          </a:bodyPr>
          <a:lstStyle/>
          <a:p>
            <a:r>
              <a:rPr lang="fr-FR" dirty="0"/>
              <a:t>Passé simple</a:t>
            </a:r>
          </a:p>
        </p:txBody>
      </p:sp>
      <p:cxnSp>
        <p:nvCxnSpPr>
          <p:cNvPr id="22" name="Connecteur droit 21"/>
          <p:cNvCxnSpPr/>
          <p:nvPr/>
        </p:nvCxnSpPr>
        <p:spPr>
          <a:xfrm>
            <a:off x="3779912" y="3212976"/>
            <a:ext cx="0" cy="432048"/>
          </a:xfrm>
          <a:prstGeom prst="line">
            <a:avLst/>
          </a:prstGeom>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539552" y="2060848"/>
            <a:ext cx="1728192" cy="369332"/>
          </a:xfrm>
          <a:prstGeom prst="rect">
            <a:avLst/>
          </a:prstGeom>
          <a:noFill/>
        </p:spPr>
        <p:txBody>
          <a:bodyPr wrap="square" rtlCol="0">
            <a:spAutoFit/>
          </a:bodyPr>
          <a:lstStyle/>
          <a:p>
            <a:r>
              <a:rPr lang="fr-FR" dirty="0"/>
              <a:t>Plus-que-</a:t>
            </a:r>
            <a:r>
              <a:rPr lang="fr-FR" dirty="0" err="1"/>
              <a:t>pft</a:t>
            </a:r>
            <a:endParaRPr lang="fr-FR" dirty="0"/>
          </a:p>
        </p:txBody>
      </p:sp>
      <p:cxnSp>
        <p:nvCxnSpPr>
          <p:cNvPr id="44" name="Connecteur droit avec flèche 43"/>
          <p:cNvCxnSpPr/>
          <p:nvPr/>
        </p:nvCxnSpPr>
        <p:spPr>
          <a:xfrm>
            <a:off x="539552" y="2420888"/>
            <a:ext cx="3600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a:off x="7092280" y="1772816"/>
            <a:ext cx="4320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ZoneTexte 46"/>
          <p:cNvSpPr txBox="1"/>
          <p:nvPr/>
        </p:nvSpPr>
        <p:spPr>
          <a:xfrm>
            <a:off x="7092280" y="1916832"/>
            <a:ext cx="1440160" cy="369332"/>
          </a:xfrm>
          <a:prstGeom prst="rect">
            <a:avLst/>
          </a:prstGeom>
          <a:noFill/>
        </p:spPr>
        <p:txBody>
          <a:bodyPr wrap="square" rtlCol="0">
            <a:spAutoFit/>
          </a:bodyPr>
          <a:lstStyle/>
          <a:p>
            <a:r>
              <a:rPr lang="fr-FR" dirty="0"/>
              <a:t>Futur  </a:t>
            </a:r>
            <a:r>
              <a:rPr lang="fr-FR" dirty="0" err="1"/>
              <a:t>ant</a:t>
            </a:r>
            <a:r>
              <a:rPr lang="fr-FR" dirty="0"/>
              <a:t>. </a:t>
            </a:r>
          </a:p>
        </p:txBody>
      </p:sp>
      <p:sp>
        <p:nvSpPr>
          <p:cNvPr id="30" name="ZoneTexte 29"/>
          <p:cNvSpPr txBox="1"/>
          <p:nvPr/>
        </p:nvSpPr>
        <p:spPr>
          <a:xfrm>
            <a:off x="7092280" y="2348880"/>
            <a:ext cx="1728192" cy="923330"/>
          </a:xfrm>
          <a:prstGeom prst="rect">
            <a:avLst/>
          </a:prstGeom>
          <a:noFill/>
        </p:spPr>
        <p:txBody>
          <a:bodyPr wrap="square" rtlCol="0">
            <a:spAutoFit/>
          </a:bodyPr>
          <a:lstStyle/>
          <a:p>
            <a:r>
              <a:rPr lang="fr-FR" dirty="0">
                <a:solidFill>
                  <a:srgbClr val="0070C0"/>
                </a:solidFill>
              </a:rPr>
              <a:t>Quand il aura terminé son tour du monde, </a:t>
            </a:r>
          </a:p>
        </p:txBody>
      </p:sp>
      <p:sp>
        <p:nvSpPr>
          <p:cNvPr id="32" name="ZoneTexte 31"/>
          <p:cNvSpPr txBox="1"/>
          <p:nvPr/>
        </p:nvSpPr>
        <p:spPr>
          <a:xfrm>
            <a:off x="7812360" y="4509120"/>
            <a:ext cx="1152128" cy="646331"/>
          </a:xfrm>
          <a:prstGeom prst="rect">
            <a:avLst/>
          </a:prstGeom>
          <a:noFill/>
        </p:spPr>
        <p:txBody>
          <a:bodyPr wrap="square" rtlCol="0">
            <a:spAutoFit/>
          </a:bodyPr>
          <a:lstStyle/>
          <a:p>
            <a:r>
              <a:rPr lang="fr-FR" dirty="0">
                <a:solidFill>
                  <a:srgbClr val="0070C0"/>
                </a:solidFill>
              </a:rPr>
              <a:t>il se reposera.</a:t>
            </a:r>
          </a:p>
        </p:txBody>
      </p:sp>
      <p:sp>
        <p:nvSpPr>
          <p:cNvPr id="33" name="ZoneTexte 32"/>
          <p:cNvSpPr txBox="1"/>
          <p:nvPr/>
        </p:nvSpPr>
        <p:spPr>
          <a:xfrm>
            <a:off x="4499992" y="2348880"/>
            <a:ext cx="2088232" cy="369332"/>
          </a:xfrm>
          <a:prstGeom prst="rect">
            <a:avLst/>
          </a:prstGeom>
          <a:noFill/>
        </p:spPr>
        <p:txBody>
          <a:bodyPr wrap="square" rtlCol="0">
            <a:spAutoFit/>
          </a:bodyPr>
          <a:lstStyle/>
          <a:p>
            <a:r>
              <a:rPr lang="fr-FR" dirty="0">
                <a:solidFill>
                  <a:srgbClr val="00B050"/>
                </a:solidFill>
              </a:rPr>
              <a:t>Ils ont été vaincus,</a:t>
            </a:r>
          </a:p>
        </p:txBody>
      </p:sp>
      <p:sp>
        <p:nvSpPr>
          <p:cNvPr id="36" name="ZoneTexte 35"/>
          <p:cNvSpPr txBox="1"/>
          <p:nvPr/>
        </p:nvSpPr>
        <p:spPr>
          <a:xfrm>
            <a:off x="6156176" y="3861048"/>
            <a:ext cx="1224136" cy="923330"/>
          </a:xfrm>
          <a:prstGeom prst="rect">
            <a:avLst/>
          </a:prstGeom>
          <a:noFill/>
        </p:spPr>
        <p:txBody>
          <a:bodyPr wrap="square" rtlCol="0">
            <a:spAutoFit/>
          </a:bodyPr>
          <a:lstStyle/>
          <a:p>
            <a:r>
              <a:rPr lang="fr-FR" dirty="0">
                <a:solidFill>
                  <a:srgbClr val="00B050"/>
                </a:solidFill>
              </a:rPr>
              <a:t>bien qu’ils soient les meilleurs.</a:t>
            </a:r>
          </a:p>
        </p:txBody>
      </p:sp>
      <p:sp>
        <p:nvSpPr>
          <p:cNvPr id="38" name="ZoneTexte 37"/>
          <p:cNvSpPr txBox="1"/>
          <p:nvPr/>
        </p:nvSpPr>
        <p:spPr>
          <a:xfrm>
            <a:off x="539552" y="2564904"/>
            <a:ext cx="3672408" cy="646331"/>
          </a:xfrm>
          <a:prstGeom prst="rect">
            <a:avLst/>
          </a:prstGeom>
          <a:noFill/>
        </p:spPr>
        <p:txBody>
          <a:bodyPr wrap="square" rtlCol="0">
            <a:spAutoFit/>
          </a:bodyPr>
          <a:lstStyle/>
          <a:p>
            <a:r>
              <a:rPr lang="fr-FR" dirty="0">
                <a:solidFill>
                  <a:srgbClr val="FF0000"/>
                </a:solidFill>
              </a:rPr>
              <a:t>Du fait que Pasteur avait découvert le vaccin,</a:t>
            </a:r>
          </a:p>
        </p:txBody>
      </p:sp>
      <p:sp>
        <p:nvSpPr>
          <p:cNvPr id="39" name="ZoneTexte 38"/>
          <p:cNvSpPr txBox="1"/>
          <p:nvPr/>
        </p:nvSpPr>
        <p:spPr>
          <a:xfrm>
            <a:off x="3131840" y="4365104"/>
            <a:ext cx="2160240" cy="646331"/>
          </a:xfrm>
          <a:prstGeom prst="rect">
            <a:avLst/>
          </a:prstGeom>
          <a:noFill/>
        </p:spPr>
        <p:txBody>
          <a:bodyPr wrap="square" rtlCol="0">
            <a:spAutoFit/>
          </a:bodyPr>
          <a:lstStyle/>
          <a:p>
            <a:r>
              <a:rPr lang="fr-FR" dirty="0">
                <a:solidFill>
                  <a:srgbClr val="FF0000"/>
                </a:solidFill>
              </a:rPr>
              <a:t>on put soigner le garçon.</a:t>
            </a:r>
          </a:p>
        </p:txBody>
      </p:sp>
    </p:spTree>
    <p:extLst>
      <p:ext uri="{BB962C8B-B14F-4D97-AF65-F5344CB8AC3E}">
        <p14:creationId xmlns:p14="http://schemas.microsoft.com/office/powerpoint/2010/main" val="38971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par>
                                <p:cTn id="35" presetID="25"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0" dur="1000" fill="hold"/>
                                        <p:tgtEl>
                                          <p:spTgt spid="10"/>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0"/>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0" dur="1000" fill="hold"/>
                                        <p:tgtEl>
                                          <p:spTgt spid="11"/>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1"/>
                                        </p:tgtEl>
                                      </p:cBhvr>
                                    </p:animEffect>
                                  </p:childTnLst>
                                </p:cTn>
                              </p:par>
                              <p:par>
                                <p:cTn id="55" presetID="25"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0" dur="1000" fill="hold"/>
                                        <p:tgtEl>
                                          <p:spTgt spid="14"/>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4"/>
                                        </p:tgtEl>
                                      </p:cBhvr>
                                    </p:animEffect>
                                  </p:childTnLst>
                                </p:cTn>
                              </p:par>
                              <p:par>
                                <p:cTn id="65" presetID="25"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0" dur="1000" fill="hold"/>
                                        <p:tgtEl>
                                          <p:spTgt spid="12"/>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2"/>
                                        </p:tgtEl>
                                      </p:cBhvr>
                                    </p:animEffect>
                                  </p:childTnLst>
                                </p:cTn>
                              </p:par>
                              <p:par>
                                <p:cTn id="75" presetID="25" presetClass="entr" presetSubtype="0" fill="hold"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80" dur="1000" fill="hold"/>
                                        <p:tgtEl>
                                          <p:spTgt spid="46"/>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46"/>
                                        </p:tgtEl>
                                      </p:cBhvr>
                                    </p:animEffect>
                                  </p:childTnLst>
                                </p:cTn>
                              </p:par>
                              <p:par>
                                <p:cTn id="85" presetID="25" presetClass="entr" presetSubtype="0"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p:cTn id="8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90" dur="1000" fill="hold"/>
                                        <p:tgtEl>
                                          <p:spTgt spid="47"/>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47"/>
                                        </p:tgtEl>
                                      </p:cBhvr>
                                    </p:animEffect>
                                  </p:childTnLst>
                                </p:cTn>
                              </p:par>
                              <p:par>
                                <p:cTn id="95" presetID="25" presetClass="entr" presetSubtype="0"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00" dur="1000" fill="hold"/>
                                        <p:tgtEl>
                                          <p:spTgt spid="19"/>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19"/>
                                        </p:tgtEl>
                                      </p:cBhvr>
                                    </p:animEffect>
                                  </p:childTnLst>
                                </p:cTn>
                              </p:par>
                              <p:par>
                                <p:cTn id="105" presetID="25"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p:cTn id="10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10" dur="1000" fill="hold"/>
                                        <p:tgtEl>
                                          <p:spTgt spid="17"/>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17"/>
                                        </p:tgtEl>
                                      </p:cBhvr>
                                    </p:animEffect>
                                  </p:childTnLst>
                                </p:cTn>
                              </p:par>
                              <p:par>
                                <p:cTn id="115" presetID="25" presetClass="entr" presetSubtype="0"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20" dur="1000" fill="hold"/>
                                        <p:tgtEl>
                                          <p:spTgt spid="22"/>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22"/>
                                        </p:tgtEl>
                                      </p:cBhvr>
                                    </p:animEffect>
                                  </p:childTnLst>
                                </p:cTn>
                              </p:par>
                              <p:par>
                                <p:cTn id="125" presetID="25" presetClass="entr" presetSubtype="0" fill="hold" grpId="0" nodeType="with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p:cTn id="12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30" dur="1000" fill="hold"/>
                                        <p:tgtEl>
                                          <p:spTgt spid="20"/>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20"/>
                                        </p:tgtEl>
                                      </p:cBhvr>
                                    </p:animEffect>
                                  </p:childTnLst>
                                </p:cTn>
                              </p:par>
                              <p:par>
                                <p:cTn id="135" presetID="25" presetClass="entr" presetSubtype="0" fill="hold" nodeType="withEffect">
                                  <p:stCondLst>
                                    <p:cond delay="0"/>
                                  </p:stCondLst>
                                  <p:childTnLst>
                                    <p:set>
                                      <p:cBhvr>
                                        <p:cTn id="136" dur="1" fill="hold">
                                          <p:stCondLst>
                                            <p:cond delay="0"/>
                                          </p:stCondLst>
                                        </p:cTn>
                                        <p:tgtEl>
                                          <p:spTgt spid="44"/>
                                        </p:tgtEl>
                                        <p:attrNameLst>
                                          <p:attrName>style.visibility</p:attrName>
                                        </p:attrNameLst>
                                      </p:cBhvr>
                                      <p:to>
                                        <p:strVal val="visible"/>
                                      </p:to>
                                    </p:set>
                                    <p:anim calcmode="lin" valueType="num">
                                      <p:cBhvr>
                                        <p:cTn id="137"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40" dur="1000" fill="hold"/>
                                        <p:tgtEl>
                                          <p:spTgt spid="44"/>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44"/>
                                        </p:tgtEl>
                                      </p:cBhvr>
                                    </p:animEffect>
                                  </p:childTnLst>
                                </p:cTn>
                              </p:par>
                              <p:par>
                                <p:cTn id="145" presetID="25" presetClass="entr" presetSubtype="0" fill="hold" grpId="0" nodeType="withEffect">
                                  <p:stCondLst>
                                    <p:cond delay="0"/>
                                  </p:stCondLst>
                                  <p:childTnLst>
                                    <p:set>
                                      <p:cBhvr>
                                        <p:cTn id="146" dur="1" fill="hold">
                                          <p:stCondLst>
                                            <p:cond delay="0"/>
                                          </p:stCondLst>
                                        </p:cTn>
                                        <p:tgtEl>
                                          <p:spTgt spid="28"/>
                                        </p:tgtEl>
                                        <p:attrNameLst>
                                          <p:attrName>style.visibility</p:attrName>
                                        </p:attrNameLst>
                                      </p:cBhvr>
                                      <p:to>
                                        <p:strVal val="visible"/>
                                      </p:to>
                                    </p:set>
                                    <p:anim calcmode="lin" valueType="num">
                                      <p:cBhvr>
                                        <p:cTn id="147"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48"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49"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50" dur="1000" fill="hold"/>
                                        <p:tgtEl>
                                          <p:spTgt spid="28"/>
                                        </p:tgtEl>
                                        <p:attrNameLst>
                                          <p:attrName>ppt_h</p:attrName>
                                        </p:attrNameLst>
                                      </p:cBhvr>
                                      <p:tavLst>
                                        <p:tav tm="0">
                                          <p:val>
                                            <p:strVal val="#ppt_h"/>
                                          </p:val>
                                        </p:tav>
                                        <p:tav tm="100000">
                                          <p:val>
                                            <p:strVal val="#ppt_h"/>
                                          </p:val>
                                        </p:tav>
                                      </p:tavLst>
                                    </p:anim>
                                    <p:anim calcmode="lin" valueType="num">
                                      <p:cBhvr>
                                        <p:cTn id="151"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52"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53"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54" dur="1000" decel="50000">
                                          <p:stCondLst>
                                            <p:cond delay="0"/>
                                          </p:stCondLst>
                                        </p:cTn>
                                        <p:tgtEl>
                                          <p:spTgt spid="28"/>
                                        </p:tgtEl>
                                      </p:cBhvr>
                                    </p:animEffect>
                                  </p:childTnLst>
                                </p:cTn>
                              </p:par>
                            </p:childTnLst>
                          </p:cTn>
                        </p:par>
                      </p:childTnLst>
                    </p:cTn>
                  </p:par>
                  <p:par>
                    <p:cTn id="155" fill="hold">
                      <p:stCondLst>
                        <p:cond delay="indefinite"/>
                      </p:stCondLst>
                      <p:childTnLst>
                        <p:par>
                          <p:cTn id="156" fill="hold">
                            <p:stCondLst>
                              <p:cond delay="0"/>
                            </p:stCondLst>
                            <p:childTnLst>
                              <p:par>
                                <p:cTn id="157" presetID="25" presetClass="entr" presetSubtype="0" fill="hold" grpId="0" nodeType="click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6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6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62" dur="1000" fill="hold"/>
                                        <p:tgtEl>
                                          <p:spTgt spid="30"/>
                                        </p:tgtEl>
                                        <p:attrNameLst>
                                          <p:attrName>ppt_h</p:attrName>
                                        </p:attrNameLst>
                                      </p:cBhvr>
                                      <p:tavLst>
                                        <p:tav tm="0">
                                          <p:val>
                                            <p:strVal val="#ppt_h"/>
                                          </p:val>
                                        </p:tav>
                                        <p:tav tm="100000">
                                          <p:val>
                                            <p:strVal val="#ppt_h"/>
                                          </p:val>
                                        </p:tav>
                                      </p:tavLst>
                                    </p:anim>
                                    <p:anim calcmode="lin" valueType="num">
                                      <p:cBhvr>
                                        <p:cTn id="16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6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6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66" dur="1000" decel="50000">
                                          <p:stCondLst>
                                            <p:cond delay="0"/>
                                          </p:stCondLst>
                                        </p:cTn>
                                        <p:tgtEl>
                                          <p:spTgt spid="30"/>
                                        </p:tgtEl>
                                      </p:cBhvr>
                                    </p:animEffect>
                                  </p:childTnLst>
                                </p:cTn>
                              </p:par>
                            </p:childTnLst>
                          </p:cTn>
                        </p:par>
                      </p:childTnLst>
                    </p:cTn>
                  </p:par>
                  <p:par>
                    <p:cTn id="167" fill="hold">
                      <p:stCondLst>
                        <p:cond delay="indefinite"/>
                      </p:stCondLst>
                      <p:childTnLst>
                        <p:par>
                          <p:cTn id="168" fill="hold">
                            <p:stCondLst>
                              <p:cond delay="0"/>
                            </p:stCondLst>
                            <p:childTnLst>
                              <p:par>
                                <p:cTn id="169" presetID="25" presetClass="entr" presetSubtype="0" fill="hold" grpId="0" nodeType="clickEffect">
                                  <p:stCondLst>
                                    <p:cond delay="0"/>
                                  </p:stCondLst>
                                  <p:childTnLst>
                                    <p:set>
                                      <p:cBhvr>
                                        <p:cTn id="170" dur="1" fill="hold">
                                          <p:stCondLst>
                                            <p:cond delay="0"/>
                                          </p:stCondLst>
                                        </p:cTn>
                                        <p:tgtEl>
                                          <p:spTgt spid="32"/>
                                        </p:tgtEl>
                                        <p:attrNameLst>
                                          <p:attrName>style.visibility</p:attrName>
                                        </p:attrNameLst>
                                      </p:cBhvr>
                                      <p:to>
                                        <p:strVal val="visible"/>
                                      </p:to>
                                    </p:set>
                                    <p:anim calcmode="lin" valueType="num">
                                      <p:cBhvr>
                                        <p:cTn id="171"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72"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73"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74" dur="1000" fill="hold"/>
                                        <p:tgtEl>
                                          <p:spTgt spid="32"/>
                                        </p:tgtEl>
                                        <p:attrNameLst>
                                          <p:attrName>ppt_h</p:attrName>
                                        </p:attrNameLst>
                                      </p:cBhvr>
                                      <p:tavLst>
                                        <p:tav tm="0">
                                          <p:val>
                                            <p:strVal val="#ppt_h"/>
                                          </p:val>
                                        </p:tav>
                                        <p:tav tm="100000">
                                          <p:val>
                                            <p:strVal val="#ppt_h"/>
                                          </p:val>
                                        </p:tav>
                                      </p:tavLst>
                                    </p:anim>
                                    <p:anim calcmode="lin" valueType="num">
                                      <p:cBhvr>
                                        <p:cTn id="175"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76"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77"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78" dur="1000" decel="50000">
                                          <p:stCondLst>
                                            <p:cond delay="0"/>
                                          </p:stCondLst>
                                        </p:cTn>
                                        <p:tgtEl>
                                          <p:spTgt spid="32"/>
                                        </p:tgtEl>
                                      </p:cBhvr>
                                    </p:animEffect>
                                  </p:childTnLst>
                                </p:cTn>
                              </p:par>
                            </p:childTnLst>
                          </p:cTn>
                        </p:par>
                      </p:childTnLst>
                    </p:cTn>
                  </p:par>
                  <p:par>
                    <p:cTn id="179" fill="hold">
                      <p:stCondLst>
                        <p:cond delay="indefinite"/>
                      </p:stCondLst>
                      <p:childTnLst>
                        <p:par>
                          <p:cTn id="180" fill="hold">
                            <p:stCondLst>
                              <p:cond delay="0"/>
                            </p:stCondLst>
                            <p:childTnLst>
                              <p:par>
                                <p:cTn id="181" presetID="25" presetClass="entr" presetSubtype="0" fill="hold" grpId="0" nodeType="clickEffect">
                                  <p:stCondLst>
                                    <p:cond delay="0"/>
                                  </p:stCondLst>
                                  <p:childTnLst>
                                    <p:set>
                                      <p:cBhvr>
                                        <p:cTn id="182" dur="1" fill="hold">
                                          <p:stCondLst>
                                            <p:cond delay="0"/>
                                          </p:stCondLst>
                                        </p:cTn>
                                        <p:tgtEl>
                                          <p:spTgt spid="33"/>
                                        </p:tgtEl>
                                        <p:attrNameLst>
                                          <p:attrName>style.visibility</p:attrName>
                                        </p:attrNameLst>
                                      </p:cBhvr>
                                      <p:to>
                                        <p:strVal val="visible"/>
                                      </p:to>
                                    </p:set>
                                    <p:anim calcmode="lin" valueType="num">
                                      <p:cBhvr>
                                        <p:cTn id="183"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84"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85"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86" dur="1000" fill="hold"/>
                                        <p:tgtEl>
                                          <p:spTgt spid="33"/>
                                        </p:tgtEl>
                                        <p:attrNameLst>
                                          <p:attrName>ppt_h</p:attrName>
                                        </p:attrNameLst>
                                      </p:cBhvr>
                                      <p:tavLst>
                                        <p:tav tm="0">
                                          <p:val>
                                            <p:strVal val="#ppt_h"/>
                                          </p:val>
                                        </p:tav>
                                        <p:tav tm="100000">
                                          <p:val>
                                            <p:strVal val="#ppt_h"/>
                                          </p:val>
                                        </p:tav>
                                      </p:tavLst>
                                    </p:anim>
                                    <p:anim calcmode="lin" valueType="num">
                                      <p:cBhvr>
                                        <p:cTn id="187"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88"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89"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90" dur="1000" decel="50000">
                                          <p:stCondLst>
                                            <p:cond delay="0"/>
                                          </p:stCondLst>
                                        </p:cTn>
                                        <p:tgtEl>
                                          <p:spTgt spid="33"/>
                                        </p:tgtEl>
                                      </p:cBhvr>
                                    </p:animEffect>
                                  </p:childTnLst>
                                </p:cTn>
                              </p:par>
                            </p:childTnLst>
                          </p:cTn>
                        </p:par>
                      </p:childTnLst>
                    </p:cTn>
                  </p:par>
                  <p:par>
                    <p:cTn id="191" fill="hold">
                      <p:stCondLst>
                        <p:cond delay="indefinite"/>
                      </p:stCondLst>
                      <p:childTnLst>
                        <p:par>
                          <p:cTn id="192" fill="hold">
                            <p:stCondLst>
                              <p:cond delay="0"/>
                            </p:stCondLst>
                            <p:childTnLst>
                              <p:par>
                                <p:cTn id="193" presetID="25" presetClass="entr" presetSubtype="0" fill="hold" grpId="0" nodeType="clickEffect">
                                  <p:stCondLst>
                                    <p:cond delay="0"/>
                                  </p:stCondLst>
                                  <p:childTnLst>
                                    <p:set>
                                      <p:cBhvr>
                                        <p:cTn id="194" dur="1" fill="hold">
                                          <p:stCondLst>
                                            <p:cond delay="0"/>
                                          </p:stCondLst>
                                        </p:cTn>
                                        <p:tgtEl>
                                          <p:spTgt spid="36"/>
                                        </p:tgtEl>
                                        <p:attrNameLst>
                                          <p:attrName>style.visibility</p:attrName>
                                        </p:attrNameLst>
                                      </p:cBhvr>
                                      <p:to>
                                        <p:strVal val="visible"/>
                                      </p:to>
                                    </p:set>
                                    <p:anim calcmode="lin" valueType="num">
                                      <p:cBhvr>
                                        <p:cTn id="19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9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9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198" dur="1000" fill="hold"/>
                                        <p:tgtEl>
                                          <p:spTgt spid="36"/>
                                        </p:tgtEl>
                                        <p:attrNameLst>
                                          <p:attrName>ppt_h</p:attrName>
                                        </p:attrNameLst>
                                      </p:cBhvr>
                                      <p:tavLst>
                                        <p:tav tm="0">
                                          <p:val>
                                            <p:strVal val="#ppt_h"/>
                                          </p:val>
                                        </p:tav>
                                        <p:tav tm="100000">
                                          <p:val>
                                            <p:strVal val="#ppt_h"/>
                                          </p:val>
                                        </p:tav>
                                      </p:tavLst>
                                    </p:anim>
                                    <p:anim calcmode="lin" valueType="num">
                                      <p:cBhvr>
                                        <p:cTn id="19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20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20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202" dur="1000" decel="50000">
                                          <p:stCondLst>
                                            <p:cond delay="0"/>
                                          </p:stCondLst>
                                        </p:cTn>
                                        <p:tgtEl>
                                          <p:spTgt spid="36"/>
                                        </p:tgtEl>
                                      </p:cBhvr>
                                    </p:animEffect>
                                  </p:childTnLst>
                                </p:cTn>
                              </p:par>
                            </p:childTnLst>
                          </p:cTn>
                        </p:par>
                      </p:childTnLst>
                    </p:cTn>
                  </p:par>
                  <p:par>
                    <p:cTn id="203" fill="hold">
                      <p:stCondLst>
                        <p:cond delay="indefinite"/>
                      </p:stCondLst>
                      <p:childTnLst>
                        <p:par>
                          <p:cTn id="204" fill="hold">
                            <p:stCondLst>
                              <p:cond delay="0"/>
                            </p:stCondLst>
                            <p:childTnLst>
                              <p:par>
                                <p:cTn id="205" presetID="25" presetClass="entr" presetSubtype="0" fill="hold" grpId="0" nodeType="clickEffect">
                                  <p:stCondLst>
                                    <p:cond delay="0"/>
                                  </p:stCondLst>
                                  <p:childTnLst>
                                    <p:set>
                                      <p:cBhvr>
                                        <p:cTn id="206" dur="1" fill="hold">
                                          <p:stCondLst>
                                            <p:cond delay="0"/>
                                          </p:stCondLst>
                                        </p:cTn>
                                        <p:tgtEl>
                                          <p:spTgt spid="38"/>
                                        </p:tgtEl>
                                        <p:attrNameLst>
                                          <p:attrName>style.visibility</p:attrName>
                                        </p:attrNameLst>
                                      </p:cBhvr>
                                      <p:to>
                                        <p:strVal val="visible"/>
                                      </p:to>
                                    </p:set>
                                    <p:anim calcmode="lin" valueType="num">
                                      <p:cBhvr>
                                        <p:cTn id="207"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208"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209"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210" dur="1000" fill="hold"/>
                                        <p:tgtEl>
                                          <p:spTgt spid="38"/>
                                        </p:tgtEl>
                                        <p:attrNameLst>
                                          <p:attrName>ppt_h</p:attrName>
                                        </p:attrNameLst>
                                      </p:cBhvr>
                                      <p:tavLst>
                                        <p:tav tm="0">
                                          <p:val>
                                            <p:strVal val="#ppt_h"/>
                                          </p:val>
                                        </p:tav>
                                        <p:tav tm="100000">
                                          <p:val>
                                            <p:strVal val="#ppt_h"/>
                                          </p:val>
                                        </p:tav>
                                      </p:tavLst>
                                    </p:anim>
                                    <p:anim calcmode="lin" valueType="num">
                                      <p:cBhvr>
                                        <p:cTn id="211"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212"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213"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214" dur="1000" decel="50000">
                                          <p:stCondLst>
                                            <p:cond delay="0"/>
                                          </p:stCondLst>
                                        </p:cTn>
                                        <p:tgtEl>
                                          <p:spTgt spid="38"/>
                                        </p:tgtEl>
                                      </p:cBhvr>
                                    </p:animEffect>
                                  </p:childTnLst>
                                </p:cTn>
                              </p:par>
                            </p:childTnLst>
                          </p:cTn>
                        </p:par>
                      </p:childTnLst>
                    </p:cTn>
                  </p:par>
                  <p:par>
                    <p:cTn id="215" fill="hold">
                      <p:stCondLst>
                        <p:cond delay="indefinite"/>
                      </p:stCondLst>
                      <p:childTnLst>
                        <p:par>
                          <p:cTn id="216" fill="hold">
                            <p:stCondLst>
                              <p:cond delay="0"/>
                            </p:stCondLst>
                            <p:childTnLst>
                              <p:par>
                                <p:cTn id="217" presetID="25" presetClass="entr" presetSubtype="0" fill="hold" grpId="0" nodeType="clickEffect">
                                  <p:stCondLst>
                                    <p:cond delay="0"/>
                                  </p:stCondLst>
                                  <p:childTnLst>
                                    <p:set>
                                      <p:cBhvr>
                                        <p:cTn id="218" dur="1" fill="hold">
                                          <p:stCondLst>
                                            <p:cond delay="0"/>
                                          </p:stCondLst>
                                        </p:cTn>
                                        <p:tgtEl>
                                          <p:spTgt spid="39"/>
                                        </p:tgtEl>
                                        <p:attrNameLst>
                                          <p:attrName>style.visibility</p:attrName>
                                        </p:attrNameLst>
                                      </p:cBhvr>
                                      <p:to>
                                        <p:strVal val="visible"/>
                                      </p:to>
                                    </p:set>
                                    <p:anim calcmode="lin" valueType="num">
                                      <p:cBhvr>
                                        <p:cTn id="219"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220"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221"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222" dur="1000" fill="hold"/>
                                        <p:tgtEl>
                                          <p:spTgt spid="39"/>
                                        </p:tgtEl>
                                        <p:attrNameLst>
                                          <p:attrName>ppt_h</p:attrName>
                                        </p:attrNameLst>
                                      </p:cBhvr>
                                      <p:tavLst>
                                        <p:tav tm="0">
                                          <p:val>
                                            <p:strVal val="#ppt_h"/>
                                          </p:val>
                                        </p:tav>
                                        <p:tav tm="100000">
                                          <p:val>
                                            <p:strVal val="#ppt_h"/>
                                          </p:val>
                                        </p:tav>
                                      </p:tavLst>
                                    </p:anim>
                                    <p:anim calcmode="lin" valueType="num">
                                      <p:cBhvr>
                                        <p:cTn id="223"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224"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225"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226" dur="1000" decel="50000">
                                          <p:stCondLst>
                                            <p:cond delay="0"/>
                                          </p:stCondLst>
                                        </p:cTn>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7" grpId="0"/>
      <p:bldP spid="20" grpId="0"/>
      <p:bldP spid="28" grpId="0"/>
      <p:bldP spid="47" grpId="0"/>
      <p:bldP spid="30" grpId="0"/>
      <p:bldP spid="32" grpId="0"/>
      <p:bldP spid="33" grpId="0"/>
      <p:bldP spid="36" grpId="0"/>
      <p:bldP spid="38"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852704"/>
          </a:xfrm>
        </p:spPr>
        <p:txBody>
          <a:bodyPr/>
          <a:lstStyle/>
          <a:p>
            <a:r>
              <a:rPr lang="fr-FR" dirty="0"/>
              <a:t>Quelques cas délicats</a:t>
            </a:r>
          </a:p>
        </p:txBody>
      </p:sp>
      <p:sp>
        <p:nvSpPr>
          <p:cNvPr id="3" name="Espace réservé du contenu 2"/>
          <p:cNvSpPr>
            <a:spLocks noGrp="1"/>
          </p:cNvSpPr>
          <p:nvPr>
            <p:ph idx="1"/>
          </p:nvPr>
        </p:nvSpPr>
        <p:spPr>
          <a:xfrm>
            <a:off x="107504" y="1916832"/>
            <a:ext cx="4402832" cy="4389120"/>
          </a:xfrm>
        </p:spPr>
        <p:txBody>
          <a:bodyPr>
            <a:normAutofit fontScale="92500" lnSpcReduction="10000"/>
          </a:bodyPr>
          <a:lstStyle/>
          <a:p>
            <a:r>
              <a:rPr lang="fr-FR" b="1" dirty="0"/>
              <a:t> 1. un à-coup </a:t>
            </a:r>
          </a:p>
          <a:p>
            <a:r>
              <a:rPr lang="fr-FR" b="1" dirty="0"/>
              <a:t>2. un aller-retour</a:t>
            </a:r>
          </a:p>
          <a:p>
            <a:r>
              <a:rPr lang="fr-FR" b="1" dirty="0"/>
              <a:t>3. un chef-d'œuvre </a:t>
            </a:r>
          </a:p>
          <a:p>
            <a:r>
              <a:rPr lang="fr-FR" b="1" dirty="0"/>
              <a:t>4. un chef-lieu </a:t>
            </a:r>
          </a:p>
          <a:p>
            <a:r>
              <a:rPr lang="fr-FR" b="1" dirty="0"/>
              <a:t>5. un lieu-dit</a:t>
            </a:r>
          </a:p>
          <a:p>
            <a:r>
              <a:rPr lang="fr-FR" b="1" dirty="0"/>
              <a:t>6. un œil-de-bœuf</a:t>
            </a:r>
          </a:p>
          <a:p>
            <a:r>
              <a:rPr lang="fr-FR" b="1" dirty="0"/>
              <a:t>7. un passe-partout</a:t>
            </a:r>
          </a:p>
          <a:p>
            <a:r>
              <a:rPr lang="fr-FR" b="1" dirty="0"/>
              <a:t>8. un pense-bête</a:t>
            </a:r>
          </a:p>
          <a:p>
            <a:r>
              <a:rPr lang="fr-FR" b="1" dirty="0"/>
              <a:t>9. une pince-monseigneur </a:t>
            </a:r>
          </a:p>
          <a:p>
            <a:r>
              <a:rPr lang="fr-FR" b="1" dirty="0"/>
              <a:t>10. un pur sang</a:t>
            </a:r>
            <a:endParaRPr lang="fr-FR" dirty="0"/>
          </a:p>
        </p:txBody>
      </p:sp>
      <p:sp>
        <p:nvSpPr>
          <p:cNvPr id="4" name="Espace réservé du contenu 2"/>
          <p:cNvSpPr txBox="1">
            <a:spLocks/>
          </p:cNvSpPr>
          <p:nvPr/>
        </p:nvSpPr>
        <p:spPr>
          <a:xfrm>
            <a:off x="4211960" y="1844824"/>
            <a:ext cx="4762872" cy="4389120"/>
          </a:xfrm>
          <a:prstGeom prst="rect">
            <a:avLst/>
          </a:prstGeom>
        </p:spPr>
        <p:txBody>
          <a:bodyPr vert="horz">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 1. des à-coups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2. des aller(s)-retour(s)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3. des chefs-d'œuvre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4. des chefs-lieux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5. des lieux-dits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6. des œils-de-bœuf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7. des passe-partout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8. des pense-bêtes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9. des </a:t>
            </a:r>
            <a:r>
              <a:rPr kumimoji="0" lang="fr-FR" sz="2600" b="1" i="0" u="none" strike="noStrike" kern="1200" cap="none" spc="0" normalizeH="0" baseline="0" noProof="0" dirty="0" err="1">
                <a:ln>
                  <a:noFill/>
                </a:ln>
                <a:solidFill>
                  <a:schemeClr val="tx1"/>
                </a:solidFill>
                <a:effectLst/>
                <a:uLnTx/>
                <a:uFillTx/>
                <a:latin typeface="+mn-lt"/>
                <a:ea typeface="+mn-ea"/>
                <a:cs typeface="+mn-cs"/>
              </a:rPr>
              <a:t>pinces-monseigneur</a:t>
            </a:r>
            <a:r>
              <a:rPr kumimoji="0" lang="fr-FR" sz="2600" b="1" i="0" u="none" strike="noStrike" kern="1200" cap="none" spc="0" normalizeH="0" baseline="0" noProof="0" dirty="0">
                <a:ln>
                  <a:noFill/>
                </a:ln>
                <a:solidFill>
                  <a:schemeClr val="tx1"/>
                </a:solidFill>
                <a:effectLst/>
                <a:uLnTx/>
                <a:uFillTx/>
                <a:latin typeface="+mn-lt"/>
                <a:ea typeface="+mn-ea"/>
                <a:cs typeface="+mn-cs"/>
              </a:rPr>
              <a:t>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1" i="0" u="none" strike="noStrike" kern="1200" cap="none" spc="0" normalizeH="0" baseline="0" noProof="0" dirty="0">
                <a:ln>
                  <a:noFill/>
                </a:ln>
                <a:solidFill>
                  <a:schemeClr val="tx1"/>
                </a:solidFill>
                <a:effectLst/>
                <a:uLnTx/>
                <a:uFillTx/>
                <a:latin typeface="+mn-lt"/>
                <a:ea typeface="+mn-ea"/>
                <a:cs typeface="+mn-cs"/>
              </a:rPr>
              <a:t>10. des pur sang </a:t>
            </a:r>
            <a:endParaRPr kumimoji="0" lang="fr-FR"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C:\Users\Pierre\Documents\Université 15-16\PP Voltaire\illustrations\oeil de boeuf.jpg"/>
          <p:cNvPicPr>
            <a:picLocks noChangeAspect="1" noChangeArrowheads="1"/>
          </p:cNvPicPr>
          <p:nvPr/>
        </p:nvPicPr>
        <p:blipFill>
          <a:blip r:embed="rId2" cstate="print"/>
          <a:srcRect/>
          <a:stretch>
            <a:fillRect/>
          </a:stretch>
        </p:blipFill>
        <p:spPr bwMode="auto">
          <a:xfrm>
            <a:off x="467544" y="1772816"/>
            <a:ext cx="2921000" cy="2895600"/>
          </a:xfrm>
          <a:prstGeom prst="rect">
            <a:avLst/>
          </a:prstGeom>
          <a:noFill/>
        </p:spPr>
      </p:pic>
      <p:pic>
        <p:nvPicPr>
          <p:cNvPr id="1027" name="Picture 3" descr="C:\Users\Pierre\Documents\Université 15-16\PP Voltaire\illustrations\pince-monseigneur.JPG"/>
          <p:cNvPicPr>
            <a:picLocks noChangeAspect="1" noChangeArrowheads="1"/>
          </p:cNvPicPr>
          <p:nvPr/>
        </p:nvPicPr>
        <p:blipFill>
          <a:blip r:embed="rId3" cstate="print"/>
          <a:srcRect/>
          <a:stretch>
            <a:fillRect/>
          </a:stretch>
        </p:blipFill>
        <p:spPr bwMode="auto">
          <a:xfrm>
            <a:off x="899592" y="1556792"/>
            <a:ext cx="5124450" cy="2981325"/>
          </a:xfrm>
          <a:prstGeom prst="rect">
            <a:avLst/>
          </a:prstGeom>
          <a:noFill/>
        </p:spPr>
      </p:pic>
      <p:pic>
        <p:nvPicPr>
          <p:cNvPr id="1028" name="Picture 4" descr="C:\Users\Pierre\Documents\Université 15-16\PP Voltaire\illustrations\pur sang.jpg"/>
          <p:cNvPicPr>
            <a:picLocks noChangeAspect="1" noChangeArrowheads="1"/>
          </p:cNvPicPr>
          <p:nvPr/>
        </p:nvPicPr>
        <p:blipFill>
          <a:blip r:embed="rId4" cstate="print"/>
          <a:srcRect/>
          <a:stretch>
            <a:fillRect/>
          </a:stretch>
        </p:blipFill>
        <p:spPr bwMode="auto">
          <a:xfrm>
            <a:off x="1000100" y="1428736"/>
            <a:ext cx="5572164" cy="4165193"/>
          </a:xfrm>
          <a:prstGeom prst="rect">
            <a:avLst/>
          </a:prstGeom>
          <a:noFill/>
        </p:spPr>
      </p:pic>
    </p:spTree>
    <p:extLst>
      <p:ext uri="{BB962C8B-B14F-4D97-AF65-F5344CB8AC3E}">
        <p14:creationId xmlns:p14="http://schemas.microsoft.com/office/powerpoint/2010/main" val="9433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Scale>
                                      <p:cBhvr>
                                        <p:cTn id="12"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1" end="1"/>
                                            </p:txEl>
                                          </p:spTgt>
                                        </p:tgtEl>
                                        <p:attrNameLst>
                                          <p:attrName>ppt_x</p:attrName>
                                          <p:attrName>ppt_y</p:attrName>
                                        </p:attrNameLst>
                                      </p:cBhvr>
                                    </p:animMotion>
                                    <p:animEffect transition="in" filter="fade">
                                      <p:cBhvr>
                                        <p:cTn id="14" dur="1000"/>
                                        <p:tgtEl>
                                          <p:spTgt spid="3">
                                            <p:txEl>
                                              <p:pRg st="1" end="1"/>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Scale>
                                      <p:cBhvr>
                                        <p:cTn id="17"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2" end="2"/>
                                            </p:txEl>
                                          </p:spTgt>
                                        </p:tgtEl>
                                        <p:attrNameLst>
                                          <p:attrName>ppt_x</p:attrName>
                                          <p:attrName>ppt_y</p:attrName>
                                        </p:attrNameLst>
                                      </p:cBhvr>
                                    </p:animMotion>
                                    <p:animEffect transition="in" filter="fade">
                                      <p:cBhvr>
                                        <p:cTn id="19" dur="1000"/>
                                        <p:tgtEl>
                                          <p:spTgt spid="3">
                                            <p:txEl>
                                              <p:pRg st="2" end="2"/>
                                            </p:txEl>
                                          </p:spTgt>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Scale>
                                      <p:cBhvr>
                                        <p:cTn id="22"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
                                            <p:txEl>
                                              <p:pRg st="3" end="3"/>
                                            </p:txEl>
                                          </p:spTgt>
                                        </p:tgtEl>
                                        <p:attrNameLst>
                                          <p:attrName>ppt_x</p:attrName>
                                          <p:attrName>ppt_y</p:attrName>
                                        </p:attrNameLst>
                                      </p:cBhvr>
                                    </p:animMotion>
                                    <p:animEffect transition="in" filter="fade">
                                      <p:cBhvr>
                                        <p:cTn id="24" dur="1000"/>
                                        <p:tgtEl>
                                          <p:spTgt spid="3">
                                            <p:txEl>
                                              <p:pRg st="3" end="3"/>
                                            </p:txEl>
                                          </p:spTgt>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Scale>
                                      <p:cBhvr>
                                        <p:cTn id="27"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
                                            <p:txEl>
                                              <p:pRg st="4" end="4"/>
                                            </p:txEl>
                                          </p:spTgt>
                                        </p:tgtEl>
                                        <p:attrNameLst>
                                          <p:attrName>ppt_x</p:attrName>
                                          <p:attrName>ppt_y</p:attrName>
                                        </p:attrNameLst>
                                      </p:cBhvr>
                                    </p:animMotion>
                                    <p:animEffect transition="in" filter="fade">
                                      <p:cBhvr>
                                        <p:cTn id="29" dur="1000"/>
                                        <p:tgtEl>
                                          <p:spTgt spid="3">
                                            <p:txEl>
                                              <p:pRg st="4" end="4"/>
                                            </p:txEl>
                                          </p:spTgt>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Scale>
                                      <p:cBhvr>
                                        <p:cTn id="32"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
                                            <p:txEl>
                                              <p:pRg st="5" end="5"/>
                                            </p:txEl>
                                          </p:spTgt>
                                        </p:tgtEl>
                                        <p:attrNameLst>
                                          <p:attrName>ppt_x</p:attrName>
                                          <p:attrName>ppt_y</p:attrName>
                                        </p:attrNameLst>
                                      </p:cBhvr>
                                    </p:animMotion>
                                    <p:animEffect transition="in" filter="fade">
                                      <p:cBhvr>
                                        <p:cTn id="34" dur="1000"/>
                                        <p:tgtEl>
                                          <p:spTgt spid="3">
                                            <p:txEl>
                                              <p:pRg st="5" end="5"/>
                                            </p:txEl>
                                          </p:spTgt>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Scale>
                                      <p:cBhvr>
                                        <p:cTn id="37"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
                                            <p:txEl>
                                              <p:pRg st="6" end="6"/>
                                            </p:txEl>
                                          </p:spTgt>
                                        </p:tgtEl>
                                        <p:attrNameLst>
                                          <p:attrName>ppt_x</p:attrName>
                                          <p:attrName>ppt_y</p:attrName>
                                        </p:attrNameLst>
                                      </p:cBhvr>
                                    </p:animMotion>
                                    <p:animEffect transition="in" filter="fade">
                                      <p:cBhvr>
                                        <p:cTn id="39" dur="1000"/>
                                        <p:tgtEl>
                                          <p:spTgt spid="3">
                                            <p:txEl>
                                              <p:pRg st="6" end="6"/>
                                            </p:txEl>
                                          </p:spTgt>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Scale>
                                      <p:cBhvr>
                                        <p:cTn id="42"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7" end="7"/>
                                            </p:txEl>
                                          </p:spTgt>
                                        </p:tgtEl>
                                        <p:attrNameLst>
                                          <p:attrName>ppt_x</p:attrName>
                                          <p:attrName>ppt_y</p:attrName>
                                        </p:attrNameLst>
                                      </p:cBhvr>
                                    </p:animMotion>
                                    <p:animEffect transition="in" filter="fade">
                                      <p:cBhvr>
                                        <p:cTn id="44" dur="1000"/>
                                        <p:tgtEl>
                                          <p:spTgt spid="3">
                                            <p:txEl>
                                              <p:pRg st="7" end="7"/>
                                            </p:txEl>
                                          </p:spTgt>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Scale>
                                      <p:cBhvr>
                                        <p:cTn id="47" dur="1000" decel="50000" fill="hold">
                                          <p:stCondLst>
                                            <p:cond delay="0"/>
                                          </p:stCondLst>
                                        </p:cTn>
                                        <p:tgtEl>
                                          <p:spTgt spid="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xEl>
                                              <p:pRg st="8" end="8"/>
                                            </p:txEl>
                                          </p:spTgt>
                                        </p:tgtEl>
                                        <p:attrNameLst>
                                          <p:attrName>ppt_x</p:attrName>
                                          <p:attrName>ppt_y</p:attrName>
                                        </p:attrNameLst>
                                      </p:cBhvr>
                                    </p:animMotion>
                                    <p:animEffect transition="in" filter="fade">
                                      <p:cBhvr>
                                        <p:cTn id="49" dur="1000"/>
                                        <p:tgtEl>
                                          <p:spTgt spid="3">
                                            <p:txEl>
                                              <p:pRg st="8" end="8"/>
                                            </p:txEl>
                                          </p:spTgt>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Scale>
                                      <p:cBhvr>
                                        <p:cTn id="52" dur="1000" decel="50000" fill="hold">
                                          <p:stCondLst>
                                            <p:cond delay="0"/>
                                          </p:stCondLst>
                                        </p:cTn>
                                        <p:tgtEl>
                                          <p:spTgt spid="3">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
                                            <p:txEl>
                                              <p:pRg st="9" end="9"/>
                                            </p:txEl>
                                          </p:spTgt>
                                        </p:tgtEl>
                                        <p:attrNameLst>
                                          <p:attrName>ppt_x</p:attrName>
                                          <p:attrName>ppt_y</p:attrName>
                                        </p:attrNameLst>
                                      </p:cBhvr>
                                    </p:animMotion>
                                    <p:animEffect transition="in" filter="fade">
                                      <p:cBhvr>
                                        <p:cTn id="54" dur="1000"/>
                                        <p:tgtEl>
                                          <p:spTgt spid="3">
                                            <p:txEl>
                                              <p:pRg st="9" end="9"/>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2" presetClass="entr" presetSubtype="0" fill="hold" grpId="0" nodeType="click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animScale>
                                      <p:cBhvr>
                                        <p:cTn id="59" dur="1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4">
                                            <p:txEl>
                                              <p:pRg st="0" end="0"/>
                                            </p:txEl>
                                          </p:spTgt>
                                        </p:tgtEl>
                                        <p:attrNameLst>
                                          <p:attrName>ppt_x</p:attrName>
                                          <p:attrName>ppt_y</p:attrName>
                                        </p:attrNameLst>
                                      </p:cBhvr>
                                    </p:animMotion>
                                    <p:animEffect transition="in" filter="fade">
                                      <p:cBhvr>
                                        <p:cTn id="61" dur="1000"/>
                                        <p:tgtEl>
                                          <p:spTgt spid="4">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2" presetClass="entr" presetSubtype="0" fill="hold" grpId="0" nodeType="clickEffect">
                                  <p:stCondLst>
                                    <p:cond delay="0"/>
                                  </p:stCondLst>
                                  <p:childTnLst>
                                    <p:set>
                                      <p:cBhvr>
                                        <p:cTn id="65" dur="1" fill="hold">
                                          <p:stCondLst>
                                            <p:cond delay="0"/>
                                          </p:stCondLst>
                                        </p:cTn>
                                        <p:tgtEl>
                                          <p:spTgt spid="4">
                                            <p:txEl>
                                              <p:pRg st="1" end="1"/>
                                            </p:txEl>
                                          </p:spTgt>
                                        </p:tgtEl>
                                        <p:attrNameLst>
                                          <p:attrName>style.visibility</p:attrName>
                                        </p:attrNameLst>
                                      </p:cBhvr>
                                      <p:to>
                                        <p:strVal val="visible"/>
                                      </p:to>
                                    </p:set>
                                    <p:animScale>
                                      <p:cBhvr>
                                        <p:cTn id="66" dur="1000" decel="50000" fill="hold">
                                          <p:stCondLst>
                                            <p:cond delay="0"/>
                                          </p:stCondLst>
                                        </p:cTn>
                                        <p:tgtEl>
                                          <p:spTgt spid="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4">
                                            <p:txEl>
                                              <p:pRg st="1" end="1"/>
                                            </p:txEl>
                                          </p:spTgt>
                                        </p:tgtEl>
                                        <p:attrNameLst>
                                          <p:attrName>ppt_x</p:attrName>
                                          <p:attrName>ppt_y</p:attrName>
                                        </p:attrNameLst>
                                      </p:cBhvr>
                                    </p:animMotion>
                                    <p:animEffect transition="in" filter="fade">
                                      <p:cBhvr>
                                        <p:cTn id="68" dur="1000"/>
                                        <p:tgtEl>
                                          <p:spTgt spid="4">
                                            <p:txEl>
                                              <p:pRg st="1" end="1"/>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grpId="0" nodeType="clickEffect">
                                  <p:stCondLst>
                                    <p:cond delay="0"/>
                                  </p:stCondLst>
                                  <p:childTnLst>
                                    <p:set>
                                      <p:cBhvr>
                                        <p:cTn id="72" dur="1" fill="hold">
                                          <p:stCondLst>
                                            <p:cond delay="0"/>
                                          </p:stCondLst>
                                        </p:cTn>
                                        <p:tgtEl>
                                          <p:spTgt spid="4">
                                            <p:txEl>
                                              <p:pRg st="2" end="2"/>
                                            </p:txEl>
                                          </p:spTgt>
                                        </p:tgtEl>
                                        <p:attrNameLst>
                                          <p:attrName>style.visibility</p:attrName>
                                        </p:attrNameLst>
                                      </p:cBhvr>
                                      <p:to>
                                        <p:strVal val="visible"/>
                                      </p:to>
                                    </p:set>
                                    <p:animScale>
                                      <p:cBhvr>
                                        <p:cTn id="73" dur="1000" decel="50000" fill="hold">
                                          <p:stCondLst>
                                            <p:cond delay="0"/>
                                          </p:stCondLst>
                                        </p:cTn>
                                        <p:tgtEl>
                                          <p:spTgt spid="4">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4">
                                            <p:txEl>
                                              <p:pRg st="2" end="2"/>
                                            </p:txEl>
                                          </p:spTgt>
                                        </p:tgtEl>
                                        <p:attrNameLst>
                                          <p:attrName>ppt_x</p:attrName>
                                          <p:attrName>ppt_y</p:attrName>
                                        </p:attrNameLst>
                                      </p:cBhvr>
                                    </p:animMotion>
                                    <p:animEffect transition="in" filter="fade">
                                      <p:cBhvr>
                                        <p:cTn id="75" dur="1000"/>
                                        <p:tgtEl>
                                          <p:spTgt spid="4">
                                            <p:txEl>
                                              <p:pRg st="2" end="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ntr" presetSubtype="0" fill="hold" grpId="0" nodeType="clickEffect">
                                  <p:stCondLst>
                                    <p:cond delay="0"/>
                                  </p:stCondLst>
                                  <p:childTnLst>
                                    <p:set>
                                      <p:cBhvr>
                                        <p:cTn id="79" dur="1" fill="hold">
                                          <p:stCondLst>
                                            <p:cond delay="0"/>
                                          </p:stCondLst>
                                        </p:cTn>
                                        <p:tgtEl>
                                          <p:spTgt spid="4">
                                            <p:txEl>
                                              <p:pRg st="3" end="3"/>
                                            </p:txEl>
                                          </p:spTgt>
                                        </p:tgtEl>
                                        <p:attrNameLst>
                                          <p:attrName>style.visibility</p:attrName>
                                        </p:attrNameLst>
                                      </p:cBhvr>
                                      <p:to>
                                        <p:strVal val="visible"/>
                                      </p:to>
                                    </p:set>
                                    <p:animScale>
                                      <p:cBhvr>
                                        <p:cTn id="80" dur="1000" decel="50000" fill="hold">
                                          <p:stCondLst>
                                            <p:cond delay="0"/>
                                          </p:stCondLst>
                                        </p:cTn>
                                        <p:tgtEl>
                                          <p:spTgt spid="4">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
                                            <p:txEl>
                                              <p:pRg st="3" end="3"/>
                                            </p:txEl>
                                          </p:spTgt>
                                        </p:tgtEl>
                                        <p:attrNameLst>
                                          <p:attrName>ppt_x</p:attrName>
                                          <p:attrName>ppt_y</p:attrName>
                                        </p:attrNameLst>
                                      </p:cBhvr>
                                    </p:animMotion>
                                    <p:animEffect transition="in" filter="fade">
                                      <p:cBhvr>
                                        <p:cTn id="82" dur="1000"/>
                                        <p:tgtEl>
                                          <p:spTgt spid="4">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2" presetClass="entr" presetSubtype="0" fill="hold" grpId="0" nodeType="clickEffect">
                                  <p:stCondLst>
                                    <p:cond delay="0"/>
                                  </p:stCondLst>
                                  <p:childTnLst>
                                    <p:set>
                                      <p:cBhvr>
                                        <p:cTn id="86" dur="1" fill="hold">
                                          <p:stCondLst>
                                            <p:cond delay="0"/>
                                          </p:stCondLst>
                                        </p:cTn>
                                        <p:tgtEl>
                                          <p:spTgt spid="4">
                                            <p:txEl>
                                              <p:pRg st="4" end="4"/>
                                            </p:txEl>
                                          </p:spTgt>
                                        </p:tgtEl>
                                        <p:attrNameLst>
                                          <p:attrName>style.visibility</p:attrName>
                                        </p:attrNameLst>
                                      </p:cBhvr>
                                      <p:to>
                                        <p:strVal val="visible"/>
                                      </p:to>
                                    </p:set>
                                    <p:animScale>
                                      <p:cBhvr>
                                        <p:cTn id="87" dur="1000" decel="50000" fill="hold">
                                          <p:stCondLst>
                                            <p:cond delay="0"/>
                                          </p:stCondLst>
                                        </p:cTn>
                                        <p:tgtEl>
                                          <p:spTgt spid="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4">
                                            <p:txEl>
                                              <p:pRg st="4" end="4"/>
                                            </p:txEl>
                                          </p:spTgt>
                                        </p:tgtEl>
                                        <p:attrNameLst>
                                          <p:attrName>ppt_x</p:attrName>
                                          <p:attrName>ppt_y</p:attrName>
                                        </p:attrNameLst>
                                      </p:cBhvr>
                                    </p:animMotion>
                                    <p:animEffect transition="in" filter="fade">
                                      <p:cBhvr>
                                        <p:cTn id="89" dur="1000"/>
                                        <p:tgtEl>
                                          <p:spTgt spid="4">
                                            <p:txEl>
                                              <p:pRg st="4" end="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1026"/>
                                        </p:tgtEl>
                                        <p:attrNameLst>
                                          <p:attrName>style.visibility</p:attrName>
                                        </p:attrNameLst>
                                      </p:cBhvr>
                                      <p:to>
                                        <p:strVal val="visible"/>
                                      </p:to>
                                    </p:set>
                                    <p:animEffect transition="in" filter="wipe(down)">
                                      <p:cBhvr>
                                        <p:cTn id="94" dur="500"/>
                                        <p:tgtEl>
                                          <p:spTgt spid="1026"/>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xit" presetSubtype="4" fill="hold" nodeType="clickEffect">
                                  <p:stCondLst>
                                    <p:cond delay="0"/>
                                  </p:stCondLst>
                                  <p:childTnLst>
                                    <p:anim calcmode="lin" valueType="num">
                                      <p:cBhvr additive="base">
                                        <p:cTn id="98" dur="500"/>
                                        <p:tgtEl>
                                          <p:spTgt spid="1026"/>
                                        </p:tgtEl>
                                        <p:attrNameLst>
                                          <p:attrName>ppt_x</p:attrName>
                                        </p:attrNameLst>
                                      </p:cBhvr>
                                      <p:tavLst>
                                        <p:tav tm="0">
                                          <p:val>
                                            <p:strVal val="ppt_x"/>
                                          </p:val>
                                        </p:tav>
                                        <p:tav tm="100000">
                                          <p:val>
                                            <p:strVal val="ppt_x"/>
                                          </p:val>
                                        </p:tav>
                                      </p:tavLst>
                                    </p:anim>
                                    <p:anim calcmode="lin" valueType="num">
                                      <p:cBhvr additive="base">
                                        <p:cTn id="99" dur="500"/>
                                        <p:tgtEl>
                                          <p:spTgt spid="1026"/>
                                        </p:tgtEl>
                                        <p:attrNameLst>
                                          <p:attrName>ppt_y</p:attrName>
                                        </p:attrNameLst>
                                      </p:cBhvr>
                                      <p:tavLst>
                                        <p:tav tm="0">
                                          <p:val>
                                            <p:strVal val="ppt_y"/>
                                          </p:val>
                                        </p:tav>
                                        <p:tav tm="100000">
                                          <p:val>
                                            <p:strVal val="1+ppt_h/2"/>
                                          </p:val>
                                        </p:tav>
                                      </p:tavLst>
                                    </p:anim>
                                    <p:set>
                                      <p:cBhvr>
                                        <p:cTn id="100" dur="1" fill="hold">
                                          <p:stCondLst>
                                            <p:cond delay="499"/>
                                          </p:stCondLst>
                                        </p:cTn>
                                        <p:tgtEl>
                                          <p:spTgt spid="102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grpId="0" nodeType="clickEffect">
                                  <p:stCondLst>
                                    <p:cond delay="0"/>
                                  </p:stCondLst>
                                  <p:childTnLst>
                                    <p:set>
                                      <p:cBhvr>
                                        <p:cTn id="104" dur="1" fill="hold">
                                          <p:stCondLst>
                                            <p:cond delay="0"/>
                                          </p:stCondLst>
                                        </p:cTn>
                                        <p:tgtEl>
                                          <p:spTgt spid="4">
                                            <p:txEl>
                                              <p:pRg st="5" end="5"/>
                                            </p:txEl>
                                          </p:spTgt>
                                        </p:tgtEl>
                                        <p:attrNameLst>
                                          <p:attrName>style.visibility</p:attrName>
                                        </p:attrNameLst>
                                      </p:cBhvr>
                                      <p:to>
                                        <p:strVal val="visible"/>
                                      </p:to>
                                    </p:set>
                                    <p:animScale>
                                      <p:cBhvr>
                                        <p:cTn id="105" dur="1000" decel="50000" fill="hold">
                                          <p:stCondLst>
                                            <p:cond delay="0"/>
                                          </p:stCondLst>
                                        </p:cTn>
                                        <p:tgtEl>
                                          <p:spTgt spid="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4">
                                            <p:txEl>
                                              <p:pRg st="5" end="5"/>
                                            </p:txEl>
                                          </p:spTgt>
                                        </p:tgtEl>
                                        <p:attrNameLst>
                                          <p:attrName>ppt_x</p:attrName>
                                          <p:attrName>ppt_y</p:attrName>
                                        </p:attrNameLst>
                                      </p:cBhvr>
                                    </p:animMotion>
                                    <p:animEffect transition="in" filter="fade">
                                      <p:cBhvr>
                                        <p:cTn id="107" dur="1000"/>
                                        <p:tgtEl>
                                          <p:spTgt spid="4">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2" presetClass="entr" presetSubtype="0" fill="hold" grpId="0" nodeType="clickEffect">
                                  <p:stCondLst>
                                    <p:cond delay="0"/>
                                  </p:stCondLst>
                                  <p:childTnLst>
                                    <p:set>
                                      <p:cBhvr>
                                        <p:cTn id="111" dur="1" fill="hold">
                                          <p:stCondLst>
                                            <p:cond delay="0"/>
                                          </p:stCondLst>
                                        </p:cTn>
                                        <p:tgtEl>
                                          <p:spTgt spid="4">
                                            <p:txEl>
                                              <p:pRg st="6" end="6"/>
                                            </p:txEl>
                                          </p:spTgt>
                                        </p:tgtEl>
                                        <p:attrNameLst>
                                          <p:attrName>style.visibility</p:attrName>
                                        </p:attrNameLst>
                                      </p:cBhvr>
                                      <p:to>
                                        <p:strVal val="visible"/>
                                      </p:to>
                                    </p:set>
                                    <p:animScale>
                                      <p:cBhvr>
                                        <p:cTn id="112" dur="1000" decel="50000" fill="hold">
                                          <p:stCondLst>
                                            <p:cond delay="0"/>
                                          </p:stCondLst>
                                        </p:cTn>
                                        <p:tgtEl>
                                          <p:spTgt spid="4">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4">
                                            <p:txEl>
                                              <p:pRg st="6" end="6"/>
                                            </p:txEl>
                                          </p:spTgt>
                                        </p:tgtEl>
                                        <p:attrNameLst>
                                          <p:attrName>ppt_x</p:attrName>
                                          <p:attrName>ppt_y</p:attrName>
                                        </p:attrNameLst>
                                      </p:cBhvr>
                                    </p:animMotion>
                                    <p:animEffect transition="in" filter="fade">
                                      <p:cBhvr>
                                        <p:cTn id="114" dur="1000"/>
                                        <p:tgtEl>
                                          <p:spTgt spid="4">
                                            <p:txEl>
                                              <p:pRg st="6" end="6"/>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2" presetClass="entr" presetSubtype="0" fill="hold" grpId="0" nodeType="clickEffect">
                                  <p:stCondLst>
                                    <p:cond delay="0"/>
                                  </p:stCondLst>
                                  <p:childTnLst>
                                    <p:set>
                                      <p:cBhvr>
                                        <p:cTn id="118" dur="1" fill="hold">
                                          <p:stCondLst>
                                            <p:cond delay="0"/>
                                          </p:stCondLst>
                                        </p:cTn>
                                        <p:tgtEl>
                                          <p:spTgt spid="4">
                                            <p:txEl>
                                              <p:pRg st="7" end="7"/>
                                            </p:txEl>
                                          </p:spTgt>
                                        </p:tgtEl>
                                        <p:attrNameLst>
                                          <p:attrName>style.visibility</p:attrName>
                                        </p:attrNameLst>
                                      </p:cBhvr>
                                      <p:to>
                                        <p:strVal val="visible"/>
                                      </p:to>
                                    </p:set>
                                    <p:animScale>
                                      <p:cBhvr>
                                        <p:cTn id="119" dur="1000" decel="50000" fill="hold">
                                          <p:stCondLst>
                                            <p:cond delay="0"/>
                                          </p:stCondLst>
                                        </p:cTn>
                                        <p:tgtEl>
                                          <p:spTgt spid="4">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0" dur="1000" decel="50000" fill="hold">
                                          <p:stCondLst>
                                            <p:cond delay="0"/>
                                          </p:stCondLst>
                                        </p:cTn>
                                        <p:tgtEl>
                                          <p:spTgt spid="4">
                                            <p:txEl>
                                              <p:pRg st="7" end="7"/>
                                            </p:txEl>
                                          </p:spTgt>
                                        </p:tgtEl>
                                        <p:attrNameLst>
                                          <p:attrName>ppt_x</p:attrName>
                                          <p:attrName>ppt_y</p:attrName>
                                        </p:attrNameLst>
                                      </p:cBhvr>
                                    </p:animMotion>
                                    <p:animEffect transition="in" filter="fade">
                                      <p:cBhvr>
                                        <p:cTn id="121" dur="1000"/>
                                        <p:tgtEl>
                                          <p:spTgt spid="4">
                                            <p:txEl>
                                              <p:pRg st="7" end="7"/>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nodeType="clickEffect">
                                  <p:stCondLst>
                                    <p:cond delay="0"/>
                                  </p:stCondLst>
                                  <p:childTnLst>
                                    <p:set>
                                      <p:cBhvr>
                                        <p:cTn id="125" dur="1" fill="hold">
                                          <p:stCondLst>
                                            <p:cond delay="0"/>
                                          </p:stCondLst>
                                        </p:cTn>
                                        <p:tgtEl>
                                          <p:spTgt spid="1027"/>
                                        </p:tgtEl>
                                        <p:attrNameLst>
                                          <p:attrName>style.visibility</p:attrName>
                                        </p:attrNameLst>
                                      </p:cBhvr>
                                      <p:to>
                                        <p:strVal val="visible"/>
                                      </p:to>
                                    </p:set>
                                    <p:animEffect transition="in" filter="wipe(down)">
                                      <p:cBhvr>
                                        <p:cTn id="126" dur="500"/>
                                        <p:tgtEl>
                                          <p:spTgt spid="1027"/>
                                        </p:tgtEl>
                                      </p:cBhvr>
                                    </p:animEffect>
                                  </p:childTnLst>
                                </p:cTn>
                              </p:par>
                            </p:childTnLst>
                          </p:cTn>
                        </p:par>
                      </p:childTnLst>
                    </p:cTn>
                  </p:par>
                  <p:par>
                    <p:cTn id="127" fill="hold">
                      <p:stCondLst>
                        <p:cond delay="indefinite"/>
                      </p:stCondLst>
                      <p:childTnLst>
                        <p:par>
                          <p:cTn id="128" fill="hold">
                            <p:stCondLst>
                              <p:cond delay="0"/>
                            </p:stCondLst>
                            <p:childTnLst>
                              <p:par>
                                <p:cTn id="129" presetID="2" presetClass="exit" presetSubtype="4" fill="hold" nodeType="clickEffect">
                                  <p:stCondLst>
                                    <p:cond delay="0"/>
                                  </p:stCondLst>
                                  <p:childTnLst>
                                    <p:anim calcmode="lin" valueType="num">
                                      <p:cBhvr additive="base">
                                        <p:cTn id="130" dur="500"/>
                                        <p:tgtEl>
                                          <p:spTgt spid="1027"/>
                                        </p:tgtEl>
                                        <p:attrNameLst>
                                          <p:attrName>ppt_x</p:attrName>
                                        </p:attrNameLst>
                                      </p:cBhvr>
                                      <p:tavLst>
                                        <p:tav tm="0">
                                          <p:val>
                                            <p:strVal val="ppt_x"/>
                                          </p:val>
                                        </p:tav>
                                        <p:tav tm="100000">
                                          <p:val>
                                            <p:strVal val="ppt_x"/>
                                          </p:val>
                                        </p:tav>
                                      </p:tavLst>
                                    </p:anim>
                                    <p:anim calcmode="lin" valueType="num">
                                      <p:cBhvr additive="base">
                                        <p:cTn id="131" dur="500"/>
                                        <p:tgtEl>
                                          <p:spTgt spid="1027"/>
                                        </p:tgtEl>
                                        <p:attrNameLst>
                                          <p:attrName>ppt_y</p:attrName>
                                        </p:attrNameLst>
                                      </p:cBhvr>
                                      <p:tavLst>
                                        <p:tav tm="0">
                                          <p:val>
                                            <p:strVal val="ppt_y"/>
                                          </p:val>
                                        </p:tav>
                                        <p:tav tm="100000">
                                          <p:val>
                                            <p:strVal val="1+ppt_h/2"/>
                                          </p:val>
                                        </p:tav>
                                      </p:tavLst>
                                    </p:anim>
                                    <p:set>
                                      <p:cBhvr>
                                        <p:cTn id="132" dur="1" fill="hold">
                                          <p:stCondLst>
                                            <p:cond delay="499"/>
                                          </p:stCondLst>
                                        </p:cTn>
                                        <p:tgtEl>
                                          <p:spTgt spid="1027"/>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52" presetClass="entr" presetSubtype="0" fill="hold" grpId="0" nodeType="clickEffect">
                                  <p:stCondLst>
                                    <p:cond delay="0"/>
                                  </p:stCondLst>
                                  <p:childTnLst>
                                    <p:set>
                                      <p:cBhvr>
                                        <p:cTn id="136" dur="1" fill="hold">
                                          <p:stCondLst>
                                            <p:cond delay="0"/>
                                          </p:stCondLst>
                                        </p:cTn>
                                        <p:tgtEl>
                                          <p:spTgt spid="4">
                                            <p:txEl>
                                              <p:pRg st="8" end="8"/>
                                            </p:txEl>
                                          </p:spTgt>
                                        </p:tgtEl>
                                        <p:attrNameLst>
                                          <p:attrName>style.visibility</p:attrName>
                                        </p:attrNameLst>
                                      </p:cBhvr>
                                      <p:to>
                                        <p:strVal val="visible"/>
                                      </p:to>
                                    </p:set>
                                    <p:animScale>
                                      <p:cBhvr>
                                        <p:cTn id="137" dur="1000" decel="50000" fill="hold">
                                          <p:stCondLst>
                                            <p:cond delay="0"/>
                                          </p:stCondLst>
                                        </p:cTn>
                                        <p:tgtEl>
                                          <p:spTgt spid="4">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4">
                                            <p:txEl>
                                              <p:pRg st="8" end="8"/>
                                            </p:txEl>
                                          </p:spTgt>
                                        </p:tgtEl>
                                        <p:attrNameLst>
                                          <p:attrName>ppt_x</p:attrName>
                                          <p:attrName>ppt_y</p:attrName>
                                        </p:attrNameLst>
                                      </p:cBhvr>
                                    </p:animMotion>
                                    <p:animEffect transition="in" filter="fade">
                                      <p:cBhvr>
                                        <p:cTn id="139" dur="1000"/>
                                        <p:tgtEl>
                                          <p:spTgt spid="4">
                                            <p:txEl>
                                              <p:pRg st="8" end="8"/>
                                            </p:txEl>
                                          </p:spTgt>
                                        </p:tgtEl>
                                      </p:cBhvr>
                                    </p:animEffect>
                                  </p:childTnLst>
                                </p:cTn>
                              </p:par>
                            </p:childTnLst>
                          </p:cTn>
                        </p:par>
                      </p:childTnLst>
                    </p:cTn>
                  </p:par>
                  <p:par>
                    <p:cTn id="140" fill="hold">
                      <p:stCondLst>
                        <p:cond delay="indefinite"/>
                      </p:stCondLst>
                      <p:childTnLst>
                        <p:par>
                          <p:cTn id="141" fill="hold">
                            <p:stCondLst>
                              <p:cond delay="0"/>
                            </p:stCondLst>
                            <p:childTnLst>
                              <p:par>
                                <p:cTn id="142" presetID="6" presetClass="entr" presetSubtype="16" fill="hold" nodeType="clickEffect">
                                  <p:stCondLst>
                                    <p:cond delay="0"/>
                                  </p:stCondLst>
                                  <p:childTnLst>
                                    <p:set>
                                      <p:cBhvr>
                                        <p:cTn id="143" dur="1" fill="hold">
                                          <p:stCondLst>
                                            <p:cond delay="0"/>
                                          </p:stCondLst>
                                        </p:cTn>
                                        <p:tgtEl>
                                          <p:spTgt spid="1028"/>
                                        </p:tgtEl>
                                        <p:attrNameLst>
                                          <p:attrName>style.visibility</p:attrName>
                                        </p:attrNameLst>
                                      </p:cBhvr>
                                      <p:to>
                                        <p:strVal val="visible"/>
                                      </p:to>
                                    </p:set>
                                    <p:animEffect transition="in" filter="circle(in)">
                                      <p:cBhvr>
                                        <p:cTn id="144" dur="2000"/>
                                        <p:tgtEl>
                                          <p:spTgt spid="1028"/>
                                        </p:tgtEl>
                                      </p:cBhvr>
                                    </p:animEffect>
                                  </p:childTnLst>
                                </p:cTn>
                              </p:par>
                            </p:childTnLst>
                          </p:cTn>
                        </p:par>
                      </p:childTnLst>
                    </p:cTn>
                  </p:par>
                  <p:par>
                    <p:cTn id="145" fill="hold">
                      <p:stCondLst>
                        <p:cond delay="indefinite"/>
                      </p:stCondLst>
                      <p:childTnLst>
                        <p:par>
                          <p:cTn id="146" fill="hold">
                            <p:stCondLst>
                              <p:cond delay="0"/>
                            </p:stCondLst>
                            <p:childTnLst>
                              <p:par>
                                <p:cTn id="147" presetID="52" presetClass="entr" presetSubtype="0" fill="hold" grpId="0" nodeType="clickEffect">
                                  <p:stCondLst>
                                    <p:cond delay="0"/>
                                  </p:stCondLst>
                                  <p:childTnLst>
                                    <p:set>
                                      <p:cBhvr>
                                        <p:cTn id="148" dur="1" fill="hold">
                                          <p:stCondLst>
                                            <p:cond delay="0"/>
                                          </p:stCondLst>
                                        </p:cTn>
                                        <p:tgtEl>
                                          <p:spTgt spid="4">
                                            <p:txEl>
                                              <p:pRg st="9" end="9"/>
                                            </p:txEl>
                                          </p:spTgt>
                                        </p:tgtEl>
                                        <p:attrNameLst>
                                          <p:attrName>style.visibility</p:attrName>
                                        </p:attrNameLst>
                                      </p:cBhvr>
                                      <p:to>
                                        <p:strVal val="visible"/>
                                      </p:to>
                                    </p:set>
                                    <p:animScale>
                                      <p:cBhvr>
                                        <p:cTn id="149" dur="1000" decel="50000" fill="hold">
                                          <p:stCondLst>
                                            <p:cond delay="0"/>
                                          </p:stCondLst>
                                        </p:cTn>
                                        <p:tgtEl>
                                          <p:spTgt spid="4">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0" dur="1000" decel="50000" fill="hold">
                                          <p:stCondLst>
                                            <p:cond delay="0"/>
                                          </p:stCondLst>
                                        </p:cTn>
                                        <p:tgtEl>
                                          <p:spTgt spid="4">
                                            <p:txEl>
                                              <p:pRg st="9" end="9"/>
                                            </p:txEl>
                                          </p:spTgt>
                                        </p:tgtEl>
                                        <p:attrNameLst>
                                          <p:attrName>ppt_x</p:attrName>
                                          <p:attrName>ppt_y</p:attrName>
                                        </p:attrNameLst>
                                      </p:cBhvr>
                                    </p:animMotion>
                                    <p:animEffect transition="in" filter="fade">
                                      <p:cBhvr>
                                        <p:cTn id="151"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L’accord du participe </a:t>
            </a:r>
            <a:r>
              <a:rPr lang="fr-FR" dirty="0" smtClean="0"/>
              <a:t>passé - 1</a:t>
            </a:r>
            <a:endParaRPr lang="fr-FR" dirty="0"/>
          </a:p>
        </p:txBody>
      </p:sp>
      <p:sp>
        <p:nvSpPr>
          <p:cNvPr id="3" name="Espace réservé du contenu 2"/>
          <p:cNvSpPr>
            <a:spLocks noGrp="1"/>
          </p:cNvSpPr>
          <p:nvPr>
            <p:ph idx="1"/>
          </p:nvPr>
        </p:nvSpPr>
        <p:spPr/>
        <p:txBody>
          <a:bodyPr>
            <a:normAutofit/>
          </a:bodyPr>
          <a:lstStyle/>
          <a:p>
            <a:r>
              <a:rPr lang="fr-FR" dirty="0"/>
              <a:t>I – </a:t>
            </a:r>
            <a:r>
              <a:rPr lang="fr-FR" i="1" dirty="0"/>
              <a:t>Les jeunes filles sont revenues ce matin. Elles ont été accueillies à l’aéroport</a:t>
            </a:r>
            <a:r>
              <a:rPr lang="fr-FR" i="1" dirty="0" smtClean="0"/>
              <a:t>.</a:t>
            </a:r>
          </a:p>
          <a:p>
            <a:r>
              <a:rPr lang="fr-FR" i="1" dirty="0" smtClean="0"/>
              <a:t>Le</a:t>
            </a:r>
            <a:r>
              <a:rPr lang="fr-FR" i="1" dirty="0" smtClean="0">
                <a:solidFill>
                  <a:srgbClr val="FF0000"/>
                </a:solidFill>
              </a:rPr>
              <a:t>s</a:t>
            </a:r>
            <a:r>
              <a:rPr lang="fr-FR" i="1" dirty="0" smtClean="0"/>
              <a:t> jeun</a:t>
            </a:r>
            <a:r>
              <a:rPr lang="fr-FR" i="1" dirty="0" smtClean="0">
                <a:solidFill>
                  <a:srgbClr val="FF0000"/>
                </a:solidFill>
              </a:rPr>
              <a:t>es</a:t>
            </a:r>
            <a:r>
              <a:rPr lang="fr-FR" i="1" dirty="0" smtClean="0"/>
              <a:t> fill</a:t>
            </a:r>
            <a:r>
              <a:rPr lang="fr-FR" i="1" dirty="0" smtClean="0">
                <a:solidFill>
                  <a:srgbClr val="FF0000"/>
                </a:solidFill>
              </a:rPr>
              <a:t>es</a:t>
            </a:r>
            <a:r>
              <a:rPr lang="fr-FR" i="1" dirty="0" smtClean="0"/>
              <a:t> sont revenu</a:t>
            </a:r>
            <a:r>
              <a:rPr lang="fr-FR" i="1" dirty="0" smtClean="0">
                <a:solidFill>
                  <a:srgbClr val="FF0000"/>
                </a:solidFill>
              </a:rPr>
              <a:t>es</a:t>
            </a:r>
            <a:r>
              <a:rPr lang="fr-FR" i="1" dirty="0" smtClean="0"/>
              <a:t> ce matin. Ell</a:t>
            </a:r>
            <a:r>
              <a:rPr lang="fr-FR" i="1" dirty="0" smtClean="0">
                <a:solidFill>
                  <a:srgbClr val="FF0000"/>
                </a:solidFill>
              </a:rPr>
              <a:t>es</a:t>
            </a:r>
            <a:r>
              <a:rPr lang="fr-FR" i="1" dirty="0" smtClean="0"/>
              <a:t> ont été accueilli</a:t>
            </a:r>
            <a:r>
              <a:rPr lang="fr-FR" i="1" dirty="0" smtClean="0">
                <a:solidFill>
                  <a:srgbClr val="FF0000"/>
                </a:solidFill>
              </a:rPr>
              <a:t>es</a:t>
            </a:r>
            <a:r>
              <a:rPr lang="fr-FR" i="1" dirty="0" smtClean="0"/>
              <a:t> à l’aéroport.</a:t>
            </a:r>
            <a:endParaRPr lang="fr-FR" i="1" dirty="0"/>
          </a:p>
          <a:p>
            <a:r>
              <a:rPr lang="fr-FR" dirty="0"/>
              <a:t>Conjugué avec l’auxiliaire être, il s’accorde avec le sujet dans tous les cas, en particulier à la voix passive</a:t>
            </a:r>
            <a:r>
              <a:rPr lang="fr-FR" dirty="0" smtClean="0"/>
              <a:t>.</a:t>
            </a:r>
            <a:endParaRPr lang="fr-FR" dirty="0"/>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ox(i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116632"/>
            <a:ext cx="8229600" cy="1143000"/>
          </a:xfrm>
        </p:spPr>
        <p:txBody>
          <a:bodyPr/>
          <a:lstStyle/>
          <a:p>
            <a:r>
              <a:rPr lang="fr-FR" dirty="0" smtClean="0"/>
              <a:t>Dictée interactive</a:t>
            </a:r>
            <a:endParaRPr lang="fr-FR" dirty="0"/>
          </a:p>
        </p:txBody>
      </p:sp>
      <p:pic>
        <p:nvPicPr>
          <p:cNvPr id="5" name="cigale 3.MP4">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4"/>
          <a:stretch>
            <a:fillRect/>
          </a:stretch>
        </p:blipFill>
        <p:spPr>
          <a:xfrm>
            <a:off x="179512" y="1556792"/>
            <a:ext cx="4992556" cy="2808312"/>
          </a:xfrm>
        </p:spPr>
      </p:pic>
      <p:sp>
        <p:nvSpPr>
          <p:cNvPr id="4" name="Espace réservé du contenu 3"/>
          <p:cNvSpPr>
            <a:spLocks noGrp="1"/>
          </p:cNvSpPr>
          <p:nvPr>
            <p:ph sz="half" idx="2"/>
          </p:nvPr>
        </p:nvSpPr>
        <p:spPr>
          <a:xfrm>
            <a:off x="5092270" y="1196752"/>
            <a:ext cx="4051730" cy="3096344"/>
          </a:xfrm>
        </p:spPr>
        <p:txBody>
          <a:bodyPr/>
          <a:lstStyle/>
          <a:p>
            <a:r>
              <a:rPr lang="fr-FR" dirty="0">
                <a:latin typeface="AR BLANCA" panose="02000000000000000000" pitchFamily="2" charset="0"/>
              </a:rPr>
              <a:t>La cigale</a:t>
            </a:r>
          </a:p>
          <a:p>
            <a:r>
              <a:rPr lang="fr-FR" dirty="0">
                <a:latin typeface="AR BLANCA" panose="02000000000000000000" pitchFamily="2" charset="0"/>
              </a:rPr>
              <a:t>ayant chanté</a:t>
            </a:r>
          </a:p>
          <a:p>
            <a:r>
              <a:rPr lang="fr-FR" dirty="0">
                <a:latin typeface="AR BLANCA" panose="02000000000000000000" pitchFamily="2" charset="0"/>
              </a:rPr>
              <a:t>tout l’été </a:t>
            </a:r>
          </a:p>
          <a:p>
            <a:r>
              <a:rPr lang="fr-FR" dirty="0">
                <a:latin typeface="AR BLANCA" panose="02000000000000000000" pitchFamily="2" charset="0"/>
              </a:rPr>
              <a:t>se trouva fort dépourvue</a:t>
            </a:r>
          </a:p>
          <a:p>
            <a:r>
              <a:rPr lang="fr-FR" dirty="0">
                <a:latin typeface="AR BLANCA" panose="02000000000000000000" pitchFamily="2" charset="0"/>
              </a:rPr>
              <a:t>quand la bise </a:t>
            </a:r>
          </a:p>
          <a:p>
            <a:r>
              <a:rPr lang="fr-FR" dirty="0">
                <a:latin typeface="AR BLANCA" panose="02000000000000000000" pitchFamily="2" charset="0"/>
              </a:rPr>
              <a:t>fut venue. </a:t>
            </a:r>
          </a:p>
        </p:txBody>
      </p:sp>
      <p:pic>
        <p:nvPicPr>
          <p:cNvPr id="6" name="Picture 2" descr="Afficher l'image d'origin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4600536"/>
            <a:ext cx="3087960" cy="1960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06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5"/>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5"/>
                                        </p:tgtEl>
                                      </p:cBhvr>
                                    </p:cmd>
                                  </p:childTnLst>
                                </p:cTn>
                              </p:par>
                            </p:childTnLst>
                          </p:cTn>
                        </p:par>
                      </p:childTnLst>
                    </p:cTn>
                  </p:par>
                </p:childTnLst>
              </p:cTn>
              <p:nextCondLst>
                <p:cond evt="onClick" delay="0">
                  <p:tgtEl>
                    <p:spTgt spid="5"/>
                  </p:tgtEl>
                </p:cond>
              </p:nextCondLst>
            </p:seq>
            <p:video>
              <p:cMediaNode vol="80000">
                <p:cTn id="38" fill="hold" display="0">
                  <p:stCondLst>
                    <p:cond delay="indefinite"/>
                  </p:stCondLst>
                </p:cTn>
                <p:tgtEl>
                  <p:spTgt spid="5"/>
                </p:tgtEl>
              </p:cMediaNode>
            </p:video>
          </p:childTnLst>
        </p:cTn>
      </p:par>
    </p:tnLst>
    <p:bldLst>
      <p:bldP spid="4"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II – pour le lycée</a:t>
            </a:r>
            <a:endParaRPr lang="fr-FR" dirty="0"/>
          </a:p>
        </p:txBody>
      </p:sp>
      <p:sp>
        <p:nvSpPr>
          <p:cNvPr id="3" name="Espace réservé du texte 2"/>
          <p:cNvSpPr>
            <a:spLocks noGrp="1"/>
          </p:cNvSpPr>
          <p:nvPr>
            <p:ph type="body" idx="1"/>
          </p:nvPr>
        </p:nvSpPr>
        <p:spPr>
          <a:xfrm>
            <a:off x="827584" y="3212976"/>
            <a:ext cx="7772400" cy="1509712"/>
          </a:xfrm>
        </p:spPr>
        <p:txBody>
          <a:bodyPr>
            <a:normAutofit/>
          </a:bodyPr>
          <a:lstStyle/>
          <a:p>
            <a:r>
              <a:rPr lang="fr-FR" sz="4400" dirty="0">
                <a:solidFill>
                  <a:srgbClr val="FF0000"/>
                </a:solidFill>
              </a:rPr>
              <a:t>Explication de texte (2</a:t>
            </a:r>
            <a:r>
              <a:rPr lang="fr-FR" sz="4400" dirty="0" smtClean="0">
                <a:solidFill>
                  <a:srgbClr val="FF0000"/>
                </a:solidFill>
              </a:rPr>
              <a:t>°)</a:t>
            </a:r>
            <a:endParaRPr lang="fr-FR" sz="4400" dirty="0">
              <a:solidFill>
                <a:srgbClr val="FF0000"/>
              </a:solidFill>
            </a:endParaRPr>
          </a:p>
        </p:txBody>
      </p:sp>
    </p:spTree>
    <p:extLst>
      <p:ext uri="{BB962C8B-B14F-4D97-AF65-F5344CB8AC3E}">
        <p14:creationId xmlns:p14="http://schemas.microsoft.com/office/powerpoint/2010/main" val="28294820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95536" y="404665"/>
            <a:ext cx="3240360" cy="2808312"/>
          </a:xfrm>
        </p:spPr>
        <p:txBody>
          <a:bodyPr>
            <a:normAutofit fontScale="90000"/>
          </a:bodyPr>
          <a:lstStyle/>
          <a:p>
            <a:r>
              <a:rPr lang="fr-FR" dirty="0" smtClean="0">
                <a:solidFill>
                  <a:srgbClr val="002060"/>
                </a:solidFill>
              </a:rPr>
              <a:t>Jean de la Bruyère</a:t>
            </a:r>
            <a:br>
              <a:rPr lang="fr-FR" dirty="0" smtClean="0">
                <a:solidFill>
                  <a:srgbClr val="002060"/>
                </a:solidFill>
              </a:rPr>
            </a:br>
            <a:r>
              <a:rPr lang="fr-FR" dirty="0" smtClean="0">
                <a:solidFill>
                  <a:srgbClr val="002060"/>
                </a:solidFill>
              </a:rPr>
              <a:t>1645 - 1696</a:t>
            </a:r>
            <a:endParaRPr lang="fr-FR" dirty="0">
              <a:solidFill>
                <a:srgbClr val="002060"/>
              </a:solidFill>
            </a:endParaRPr>
          </a:p>
        </p:txBody>
      </p:sp>
      <p:sp>
        <p:nvSpPr>
          <p:cNvPr id="3" name="Sous-titre 2"/>
          <p:cNvSpPr>
            <a:spLocks noGrp="1"/>
          </p:cNvSpPr>
          <p:nvPr>
            <p:ph type="subTitle" idx="1"/>
          </p:nvPr>
        </p:nvSpPr>
        <p:spPr>
          <a:xfrm>
            <a:off x="395536" y="4221088"/>
            <a:ext cx="2952328" cy="1417712"/>
          </a:xfrm>
        </p:spPr>
        <p:txBody>
          <a:bodyPr/>
          <a:lstStyle/>
          <a:p>
            <a:endParaRPr lang="fr-FR" dirty="0"/>
          </a:p>
        </p:txBody>
      </p:sp>
      <p:pic>
        <p:nvPicPr>
          <p:cNvPr id="1026" name="Picture 2" descr="Fichier:Jean de La Bruyère.jpg"/>
          <p:cNvPicPr>
            <a:picLocks noChangeAspect="1" noChangeArrowheads="1"/>
          </p:cNvPicPr>
          <p:nvPr/>
        </p:nvPicPr>
        <p:blipFill>
          <a:blip r:embed="rId2" cstate="print"/>
          <a:srcRect/>
          <a:stretch>
            <a:fillRect/>
          </a:stretch>
        </p:blipFill>
        <p:spPr bwMode="auto">
          <a:xfrm>
            <a:off x="4355976" y="332656"/>
            <a:ext cx="4314825" cy="5705476"/>
          </a:xfrm>
          <a:prstGeom prst="rect">
            <a:avLst/>
          </a:prstGeom>
          <a:noFill/>
        </p:spPr>
      </p:pic>
    </p:spTree>
    <p:extLst>
      <p:ext uri="{BB962C8B-B14F-4D97-AF65-F5344CB8AC3E}">
        <p14:creationId xmlns:p14="http://schemas.microsoft.com/office/powerpoint/2010/main" val="6263165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Éléments biographiques</a:t>
            </a:r>
            <a:endParaRPr lang="fr-FR" dirty="0"/>
          </a:p>
        </p:txBody>
      </p:sp>
      <p:sp>
        <p:nvSpPr>
          <p:cNvPr id="3" name="Espace réservé du contenu 2"/>
          <p:cNvSpPr>
            <a:spLocks noGrp="1"/>
          </p:cNvSpPr>
          <p:nvPr>
            <p:ph idx="1"/>
          </p:nvPr>
        </p:nvSpPr>
        <p:spPr/>
        <p:txBody>
          <a:bodyPr>
            <a:normAutofit/>
          </a:bodyPr>
          <a:lstStyle/>
          <a:p>
            <a:r>
              <a:rPr lang="fr-FR" dirty="0" smtClean="0"/>
              <a:t>Origine bourgeoise. </a:t>
            </a:r>
            <a:r>
              <a:rPr lang="fr-FR" sz="1800" dirty="0" smtClean="0"/>
              <a:t>(Fils d’un contrôleur des rentes de l’hôtel de ville de Paris.)</a:t>
            </a:r>
          </a:p>
          <a:p>
            <a:r>
              <a:rPr lang="fr-FR" dirty="0" smtClean="0"/>
              <a:t>Licencié en droit à 20 ans.</a:t>
            </a:r>
          </a:p>
          <a:p>
            <a:r>
              <a:rPr lang="fr-FR" dirty="0" smtClean="0"/>
              <a:t>Devient en 1684 le précepteur (</a:t>
            </a:r>
            <a:r>
              <a:rPr lang="fr-FR" sz="2000" dirty="0" smtClean="0"/>
              <a:t>professeur particulier</a:t>
            </a:r>
            <a:r>
              <a:rPr lang="fr-FR" dirty="0" smtClean="0"/>
              <a:t>) du duc de Bourbon, petit-fils du grand Condé, </a:t>
            </a:r>
            <a:r>
              <a:rPr lang="fr-FR" sz="2000" dirty="0" smtClean="0"/>
              <a:t>élève médiocre et insupportable</a:t>
            </a:r>
            <a:r>
              <a:rPr lang="fr-FR" dirty="0" smtClean="0"/>
              <a:t>. </a:t>
            </a:r>
          </a:p>
          <a:p>
            <a:r>
              <a:rPr lang="fr-FR" dirty="0" smtClean="0"/>
              <a:t>Il est l’auteur d’un seul ouvrage très important : </a:t>
            </a:r>
            <a:r>
              <a:rPr lang="fr-FR" i="1" dirty="0"/>
              <a:t>L</a:t>
            </a:r>
            <a:r>
              <a:rPr lang="fr-FR" i="1" dirty="0" smtClean="0"/>
              <a:t>es </a:t>
            </a:r>
            <a:r>
              <a:rPr lang="fr-FR" i="1" dirty="0" smtClean="0"/>
              <a:t>Caractères</a:t>
            </a:r>
            <a:r>
              <a:rPr lang="fr-FR" dirty="0" smtClean="0"/>
              <a:t>, 1° éd. En 1688. </a:t>
            </a:r>
            <a:endParaRPr lang="fr-FR" dirty="0" smtClean="0"/>
          </a:p>
          <a:p>
            <a:r>
              <a:rPr lang="fr-FR" sz="1800" dirty="0" smtClean="0"/>
              <a:t>Elu à l’Académie en 1693. </a:t>
            </a:r>
            <a:endParaRPr lang="fr-FR" sz="1800" dirty="0"/>
          </a:p>
        </p:txBody>
      </p:sp>
    </p:spTree>
    <p:extLst>
      <p:ext uri="{BB962C8B-B14F-4D97-AF65-F5344CB8AC3E}">
        <p14:creationId xmlns:p14="http://schemas.microsoft.com/office/powerpoint/2010/main" val="86239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caractères</a:t>
            </a:r>
            <a:endParaRPr lang="fr-FR" dirty="0"/>
          </a:p>
        </p:txBody>
      </p:sp>
      <p:sp>
        <p:nvSpPr>
          <p:cNvPr id="3" name="Espace réservé du contenu 2"/>
          <p:cNvSpPr>
            <a:spLocks noGrp="1"/>
          </p:cNvSpPr>
          <p:nvPr>
            <p:ph idx="1"/>
          </p:nvPr>
        </p:nvSpPr>
        <p:spPr/>
        <p:txBody>
          <a:bodyPr>
            <a:normAutofit/>
          </a:bodyPr>
          <a:lstStyle/>
          <a:p>
            <a:r>
              <a:rPr lang="fr-FR" dirty="0" smtClean="0"/>
              <a:t>Il publie en 1688 une première édition d’une traduction des </a:t>
            </a:r>
            <a:r>
              <a:rPr lang="fr-FR" i="1" dirty="0" smtClean="0"/>
              <a:t>Caractères</a:t>
            </a:r>
            <a:r>
              <a:rPr lang="fr-FR" dirty="0" smtClean="0"/>
              <a:t> de Théophraste, petit ouvrage qui comprend une série de portraits de différents caractères humains (l’impudence, la stupidité, la brutalité …). </a:t>
            </a:r>
          </a:p>
          <a:p>
            <a:endParaRPr lang="fr-FR" dirty="0" smtClean="0"/>
          </a:p>
          <a:p>
            <a:r>
              <a:rPr lang="fr-FR" sz="2400" dirty="0" smtClean="0"/>
              <a:t>(Impudence </a:t>
            </a:r>
            <a:r>
              <a:rPr lang="fr-FR" sz="2400" dirty="0"/>
              <a:t>: </a:t>
            </a:r>
            <a:r>
              <a:rPr lang="fr-FR" sz="2400" i="1" dirty="0"/>
              <a:t>Attitude d'une personne qui agit volontairement d'une manière jugée offensante, effrontée, ou contraire à la bienséance</a:t>
            </a:r>
            <a:r>
              <a:rPr lang="fr-FR" sz="2400" dirty="0" smtClean="0"/>
              <a:t>.)</a:t>
            </a:r>
          </a:p>
        </p:txBody>
      </p:sp>
    </p:spTree>
    <p:extLst>
      <p:ext uri="{BB962C8B-B14F-4D97-AF65-F5344CB8AC3E}">
        <p14:creationId xmlns:p14="http://schemas.microsoft.com/office/powerpoint/2010/main" val="318611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Le succès énorme de l’ouvrage le conduit à donner successivement 9 éditions différentes, toujours enrichies de nouvelles remarques, jusqu’à sa mort en 1696. </a:t>
            </a:r>
          </a:p>
          <a:p>
            <a:r>
              <a:rPr lang="fr-FR" dirty="0"/>
              <a:t>L’ouvrage de la Bruyère le fait classer dans les moralistes, et les inventeurs et théoriciens du </a:t>
            </a:r>
            <a:r>
              <a:rPr lang="fr-FR" b="1" dirty="0"/>
              <a:t>style</a:t>
            </a:r>
            <a:r>
              <a:rPr lang="fr-FR" dirty="0"/>
              <a:t>. </a:t>
            </a:r>
          </a:p>
          <a:p>
            <a:endParaRPr lang="fr-FR" dirty="0"/>
          </a:p>
        </p:txBody>
      </p:sp>
    </p:spTree>
    <p:extLst>
      <p:ext uri="{BB962C8B-B14F-4D97-AF65-F5344CB8AC3E}">
        <p14:creationId xmlns:p14="http://schemas.microsoft.com/office/powerpoint/2010/main" val="27482326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es Caractères de la Bruyère conté par Capucine Ackermann 🎀 - YouTube (360p).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1412776"/>
            <a:ext cx="9144000" cy="5143035"/>
          </a:xfrm>
        </p:spPr>
      </p:pic>
      <p:sp>
        <p:nvSpPr>
          <p:cNvPr id="7" name="ZoneTexte 6"/>
          <p:cNvSpPr txBox="1"/>
          <p:nvPr/>
        </p:nvSpPr>
        <p:spPr>
          <a:xfrm>
            <a:off x="5202070" y="2740501"/>
            <a:ext cx="3816424"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Origine bourgeoise, </a:t>
            </a:r>
            <a:r>
              <a:rPr lang="fr-FR" sz="2000" dirty="0"/>
              <a:t>(Fils d’un contrôleur des rentes de l’hôtel de ville de Paris</a:t>
            </a:r>
            <a:r>
              <a:rPr lang="fr-FR" sz="2000" dirty="0" smtClean="0"/>
              <a:t>.)</a:t>
            </a:r>
            <a:endParaRPr lang="fr-FR" sz="2000" dirty="0"/>
          </a:p>
        </p:txBody>
      </p:sp>
      <p:sp>
        <p:nvSpPr>
          <p:cNvPr id="8" name="ZoneTexte 7"/>
          <p:cNvSpPr txBox="1"/>
          <p:nvPr/>
        </p:nvSpPr>
        <p:spPr>
          <a:xfrm>
            <a:off x="4940424" y="269032"/>
            <a:ext cx="381642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a:t>Licencié en droit à 20 ans.</a:t>
            </a:r>
          </a:p>
        </p:txBody>
      </p:sp>
      <p:sp>
        <p:nvSpPr>
          <p:cNvPr id="9" name="ZoneTexte 8"/>
          <p:cNvSpPr txBox="1"/>
          <p:nvPr/>
        </p:nvSpPr>
        <p:spPr>
          <a:xfrm>
            <a:off x="7452320" y="4293096"/>
            <a:ext cx="3816424"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a:t>Devient en 1684 le précepteur </a:t>
            </a:r>
            <a:r>
              <a:rPr lang="fr-FR" sz="2000" dirty="0"/>
              <a:t>(professeur particulier) </a:t>
            </a:r>
            <a:r>
              <a:rPr lang="fr-FR" sz="2400" dirty="0"/>
              <a:t>du duc de Bourbon, petit-fils du grand Condé, </a:t>
            </a:r>
            <a:r>
              <a:rPr lang="fr-FR" sz="2000" dirty="0"/>
              <a:t>élève médiocre et insupportable</a:t>
            </a:r>
            <a:r>
              <a:rPr lang="fr-FR" sz="2400" dirty="0"/>
              <a:t>. </a:t>
            </a:r>
          </a:p>
        </p:txBody>
      </p:sp>
      <p:sp>
        <p:nvSpPr>
          <p:cNvPr id="10" name="ZoneTexte 9"/>
          <p:cNvSpPr txBox="1"/>
          <p:nvPr/>
        </p:nvSpPr>
        <p:spPr>
          <a:xfrm>
            <a:off x="7235788" y="1709450"/>
            <a:ext cx="3816424"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a:t>Il est l’auteur d’un seul ouvrage très important : </a:t>
            </a:r>
            <a:r>
              <a:rPr lang="fr-FR" sz="2400" i="1" dirty="0"/>
              <a:t>Les Caractères</a:t>
            </a:r>
            <a:r>
              <a:rPr lang="fr-FR" sz="2400" dirty="0"/>
              <a:t>, 1° éd. En 1688. </a:t>
            </a:r>
          </a:p>
        </p:txBody>
      </p:sp>
      <p:sp>
        <p:nvSpPr>
          <p:cNvPr id="11" name="ZoneTexte 10"/>
          <p:cNvSpPr txBox="1"/>
          <p:nvPr/>
        </p:nvSpPr>
        <p:spPr>
          <a:xfrm>
            <a:off x="3293858" y="5589240"/>
            <a:ext cx="3816424"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a:t>Elu à l’Académie en 1693. </a:t>
            </a:r>
            <a:endParaRPr lang="fr-FR" sz="2400" dirty="0"/>
          </a:p>
        </p:txBody>
      </p:sp>
      <p:sp>
        <p:nvSpPr>
          <p:cNvPr id="12" name="ZoneTexte 11"/>
          <p:cNvSpPr txBox="1"/>
          <p:nvPr/>
        </p:nvSpPr>
        <p:spPr>
          <a:xfrm>
            <a:off x="179512" y="98106"/>
            <a:ext cx="381642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Une critique de la société, et un recueil de portraits et de maximes.</a:t>
            </a:r>
            <a:endParaRPr lang="fr-FR" sz="2000" dirty="0"/>
          </a:p>
        </p:txBody>
      </p:sp>
      <p:sp>
        <p:nvSpPr>
          <p:cNvPr id="13" name="ZoneTexte 12"/>
          <p:cNvSpPr txBox="1"/>
          <p:nvPr/>
        </p:nvSpPr>
        <p:spPr>
          <a:xfrm>
            <a:off x="-684584" y="4850576"/>
            <a:ext cx="381642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Critique des femmes comme superficielles et attachées aux apparences. </a:t>
            </a:r>
            <a:endParaRPr lang="fr-FR" sz="2000" dirty="0"/>
          </a:p>
        </p:txBody>
      </p:sp>
      <p:sp>
        <p:nvSpPr>
          <p:cNvPr id="14" name="ZoneTexte 13"/>
          <p:cNvSpPr txBox="1"/>
          <p:nvPr/>
        </p:nvSpPr>
        <p:spPr>
          <a:xfrm>
            <a:off x="3419364" y="1337690"/>
            <a:ext cx="3816424"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Critique de l’hypocrisie et des beaux parleurs. </a:t>
            </a:r>
            <a:endParaRPr lang="fr-FR" sz="2000" dirty="0"/>
          </a:p>
        </p:txBody>
      </p:sp>
      <p:sp>
        <p:nvSpPr>
          <p:cNvPr id="15" name="ZoneTexte 14"/>
          <p:cNvSpPr txBox="1"/>
          <p:nvPr/>
        </p:nvSpPr>
        <p:spPr>
          <a:xfrm>
            <a:off x="-1080628" y="1709450"/>
            <a:ext cx="3168352"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Critique des Grands, vaniteux, égoïstes, et brutaux. </a:t>
            </a:r>
            <a:endParaRPr lang="fr-FR" sz="2000" dirty="0"/>
          </a:p>
        </p:txBody>
      </p:sp>
      <p:sp>
        <p:nvSpPr>
          <p:cNvPr id="16" name="ZoneTexte 15"/>
          <p:cNvSpPr txBox="1"/>
          <p:nvPr/>
        </p:nvSpPr>
        <p:spPr>
          <a:xfrm>
            <a:off x="1763688" y="3885148"/>
            <a:ext cx="4932548"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2400" dirty="0" smtClean="0"/>
              <a:t>Il finit sa carrière comme rentier, et se consacre à l’étude des hommes en société. </a:t>
            </a:r>
            <a:endParaRPr lang="fr-FR" sz="2000" dirty="0"/>
          </a:p>
        </p:txBody>
      </p:sp>
    </p:spTree>
    <p:extLst>
      <p:ext uri="{BB962C8B-B14F-4D97-AF65-F5344CB8AC3E}">
        <p14:creationId xmlns:p14="http://schemas.microsoft.com/office/powerpoint/2010/main" val="275862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par>
                          <p:cTn id="31" fill="hold">
                            <p:stCondLst>
                              <p:cond delay="500"/>
                            </p:stCondLst>
                            <p:childTnLst>
                              <p:par>
                                <p:cTn id="32" presetID="16" presetClass="entr" presetSubtype="2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1"/>
                                        </p:tgtEl>
                                      </p:cBhvr>
                                    </p:animEffect>
                                    <p:set>
                                      <p:cBhvr>
                                        <p:cTn id="48" dur="1" fill="hold">
                                          <p:stCondLst>
                                            <p:cond delay="499"/>
                                          </p:stCondLst>
                                        </p:cTn>
                                        <p:tgtEl>
                                          <p:spTgt spid="11"/>
                                        </p:tgtEl>
                                        <p:attrNameLst>
                                          <p:attrName>style.visibility</p:attrName>
                                        </p:attrNameLst>
                                      </p:cBhvr>
                                      <p:to>
                                        <p:strVal val="hidden"/>
                                      </p:to>
                                    </p:set>
                                  </p:childTnLst>
                                </p:cTn>
                              </p:par>
                            </p:childTnLst>
                          </p:cTn>
                        </p:par>
                        <p:par>
                          <p:cTn id="49" fill="hold">
                            <p:stCondLst>
                              <p:cond delay="500"/>
                            </p:stCondLst>
                            <p:childTnLst>
                              <p:par>
                                <p:cTn id="50" presetID="16" presetClass="entr" presetSubtype="2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childTnLst>
                          </p:cTn>
                        </p:par>
                        <p:par>
                          <p:cTn id="58" fill="hold">
                            <p:stCondLst>
                              <p:cond delay="500"/>
                            </p:stCondLst>
                            <p:childTnLst>
                              <p:par>
                                <p:cTn id="59" presetID="16" presetClass="entr" presetSubtype="2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inVertic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childTnLst>
                          </p:cTn>
                        </p:par>
                        <p:par>
                          <p:cTn id="67" fill="hold">
                            <p:stCondLst>
                              <p:cond delay="500"/>
                            </p:stCondLst>
                            <p:childTnLst>
                              <p:par>
                                <p:cTn id="68" presetID="16" presetClass="entr" presetSubtype="21"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barn(inVertical)">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1" nodeType="clickEffect">
                                  <p:stCondLst>
                                    <p:cond delay="0"/>
                                  </p:stCondLst>
                                  <p:childTnLst>
                                    <p:animEffect transition="out" filter="fade">
                                      <p:cBhvr>
                                        <p:cTn id="74" dur="500"/>
                                        <p:tgtEl>
                                          <p:spTgt spid="14"/>
                                        </p:tgtEl>
                                      </p:cBhvr>
                                    </p:animEffect>
                                    <p:set>
                                      <p:cBhvr>
                                        <p:cTn id="75" dur="1" fill="hold">
                                          <p:stCondLst>
                                            <p:cond delay="499"/>
                                          </p:stCondLst>
                                        </p:cTn>
                                        <p:tgtEl>
                                          <p:spTgt spid="14"/>
                                        </p:tgtEl>
                                        <p:attrNameLst>
                                          <p:attrName>style.visibility</p:attrName>
                                        </p:attrNameLst>
                                      </p:cBhvr>
                                      <p:to>
                                        <p:strVal val="hidden"/>
                                      </p:to>
                                    </p:set>
                                  </p:childTnLst>
                                </p:cTn>
                              </p:par>
                            </p:childTnLst>
                          </p:cTn>
                        </p:par>
                        <p:par>
                          <p:cTn id="76" fill="hold">
                            <p:stCondLst>
                              <p:cond delay="500"/>
                            </p:stCondLst>
                            <p:childTnLst>
                              <p:par>
                                <p:cTn id="77" presetID="16" presetClass="entr" presetSubtype="2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barn(inVertical)">
                                      <p:cBhvr>
                                        <p:cTn id="79" dur="500"/>
                                        <p:tgtEl>
                                          <p:spTgt spid="15"/>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1" nodeType="clickEffect">
                                  <p:stCondLst>
                                    <p:cond delay="0"/>
                                  </p:stCondLst>
                                  <p:childTnLst>
                                    <p:animEffect transition="out" filter="fade">
                                      <p:cBhvr>
                                        <p:cTn id="83" dur="500"/>
                                        <p:tgtEl>
                                          <p:spTgt spid="15"/>
                                        </p:tgtEl>
                                      </p:cBhvr>
                                    </p:animEffect>
                                    <p:set>
                                      <p:cBhvr>
                                        <p:cTn id="84" dur="1" fill="hold">
                                          <p:stCondLst>
                                            <p:cond delay="499"/>
                                          </p:stCondLst>
                                        </p:cTn>
                                        <p:tgtEl>
                                          <p:spTgt spid="15"/>
                                        </p:tgtEl>
                                        <p:attrNameLst>
                                          <p:attrName>style.visibility</p:attrName>
                                        </p:attrNameLst>
                                      </p:cBhvr>
                                      <p:to>
                                        <p:strVal val="hidden"/>
                                      </p:to>
                                    </p:set>
                                  </p:childTnLst>
                                </p:cTn>
                              </p:par>
                            </p:childTnLst>
                          </p:cTn>
                        </p:par>
                        <p:par>
                          <p:cTn id="85" fill="hold">
                            <p:stCondLst>
                              <p:cond delay="500"/>
                            </p:stCondLst>
                            <p:childTnLst>
                              <p:par>
                                <p:cTn id="86" presetID="16" presetClass="entr" presetSubtype="21"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barn(inVertical)">
                                      <p:cBhvr>
                                        <p:cTn id="88" dur="5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16"/>
                                        </p:tgtEl>
                                      </p:cBhvr>
                                    </p:animEffect>
                                    <p:set>
                                      <p:cBhvr>
                                        <p:cTn id="9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4" restart="whenNotActive" fill="hold" evtFilter="cancelBubble" nodeType="interactiveSeq">
                <p:stCondLst>
                  <p:cond evt="onClick" delay="0">
                    <p:tgtEl>
                      <p:spTgt spid="4"/>
                    </p:tgtEl>
                  </p:cond>
                </p:stCondLst>
                <p:endSync evt="end" delay="0">
                  <p:rtn val="all"/>
                </p:endSync>
                <p:childTnLst>
                  <p:par>
                    <p:cTn id="95" fill="hold">
                      <p:stCondLst>
                        <p:cond delay="0"/>
                      </p:stCondLst>
                      <p:childTnLst>
                        <p:par>
                          <p:cTn id="96" fill="hold">
                            <p:stCondLst>
                              <p:cond delay="0"/>
                            </p:stCondLst>
                            <p:childTnLst>
                              <p:par>
                                <p:cTn id="97" presetID="2" presetClass="mediacall" presetSubtype="0" fill="hold" nodeType="clickEffect">
                                  <p:stCondLst>
                                    <p:cond delay="0"/>
                                  </p:stCondLst>
                                  <p:childTnLst>
                                    <p:cmd type="call" cmd="togglePause">
                                      <p:cBhvr>
                                        <p:cTn id="98" dur="1" fill="hold"/>
                                        <p:tgtEl>
                                          <p:spTgt spid="4"/>
                                        </p:tgtEl>
                                      </p:cBhvr>
                                    </p:cmd>
                                  </p:childTnLst>
                                </p:cTn>
                              </p:par>
                            </p:childTnLst>
                          </p:cTn>
                        </p:par>
                      </p:childTnLst>
                    </p:cTn>
                  </p:par>
                </p:childTnLst>
              </p:cTn>
              <p:nextCondLst>
                <p:cond evt="onClick" delay="0">
                  <p:tgtEl>
                    <p:spTgt spid="4"/>
                  </p:tgtEl>
                </p:cond>
              </p:nextCondLst>
            </p:seq>
            <p:video>
              <p:cMediaNode vol="80000">
                <p:cTn id="99" fill="hold" display="0">
                  <p:stCondLst>
                    <p:cond delay="indefinite"/>
                  </p:stCondLst>
                </p:cTn>
                <p:tgtEl>
                  <p:spTgt spid="4"/>
                </p:tgtEl>
              </p:cMediaNode>
            </p:video>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phis - extrait des Caractères de LA BRUYERE - YouTube (360p).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83900" y="-9012"/>
            <a:ext cx="9252520" cy="6938762"/>
          </a:xfrm>
        </p:spPr>
      </p:pic>
      <p:sp>
        <p:nvSpPr>
          <p:cNvPr id="5" name="ZoneTexte 4"/>
          <p:cNvSpPr txBox="1"/>
          <p:nvPr/>
        </p:nvSpPr>
        <p:spPr>
          <a:xfrm>
            <a:off x="6720651" y="-2"/>
            <a:ext cx="2411760" cy="378565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fr-FR" sz="2000" i="1" dirty="0" err="1"/>
              <a:t>Iphis</a:t>
            </a:r>
            <a:r>
              <a:rPr lang="fr-FR" sz="2000" dirty="0"/>
              <a:t> voit à l'église un soulier d'une nouvelle mode, il regarde le sien, et en rougit, il ne se croit plus habillé ; il était venu à la messe pour s'y montrer, et il se cache ; le voilà retenu par le pied dans sa chambre tout le reste du jour.</a:t>
            </a:r>
          </a:p>
        </p:txBody>
      </p:sp>
      <p:sp>
        <p:nvSpPr>
          <p:cNvPr id="6" name="ZoneTexte 5"/>
          <p:cNvSpPr txBox="1"/>
          <p:nvPr/>
        </p:nvSpPr>
        <p:spPr>
          <a:xfrm>
            <a:off x="0" y="5534561"/>
            <a:ext cx="9324528" cy="1323439"/>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fr-FR" sz="2000" dirty="0"/>
              <a:t>Il a la main douce, et il l'entretient avec une pâte de senteur ; il a soin de rire pour montrer ses dents ; il fait la petite bouche, et il n'y a guère de moments où il ne veuille sourire ; il regarde ses jambes, il se voit au miroir, l'on ne peut être plus content de personne, qu'il l'est de lui-même ;</a:t>
            </a:r>
          </a:p>
        </p:txBody>
      </p:sp>
      <p:sp>
        <p:nvSpPr>
          <p:cNvPr id="7" name="ZoneTexte 6"/>
          <p:cNvSpPr txBox="1"/>
          <p:nvPr/>
        </p:nvSpPr>
        <p:spPr>
          <a:xfrm>
            <a:off x="771782" y="0"/>
            <a:ext cx="9036496" cy="1323439"/>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fr-FR" sz="2000" dirty="0"/>
              <a:t>il s'est acquis une voix claire et délicate, et heureusement il parle gras ; il a un mouvement de tête, et je ne sais quel adoucissement dans les yeux, dont il n'oublie pas de s'embellir ; il a une démarche molle et le plus joli maintien qu'il est capable de se procurer ;</a:t>
            </a:r>
          </a:p>
        </p:txBody>
      </p:sp>
      <p:sp>
        <p:nvSpPr>
          <p:cNvPr id="8" name="ZoneTexte 7"/>
          <p:cNvSpPr txBox="1"/>
          <p:nvPr/>
        </p:nvSpPr>
        <p:spPr>
          <a:xfrm>
            <a:off x="-7548" y="-2"/>
            <a:ext cx="1584176" cy="5940088"/>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fr-FR" sz="2000" dirty="0"/>
              <a:t>il met du rouge, mais rarement, il n'en fait pas habitude ; il est vrai aussi qu'il porte des chausses et un chapeau, et qu'il n'a ni boucles d'oreilles ni collier de perles ; aussi ne l'ai-je pas mis dans le chapitre des femmes.</a:t>
            </a:r>
          </a:p>
        </p:txBody>
      </p:sp>
    </p:spTree>
    <p:extLst>
      <p:ext uri="{BB962C8B-B14F-4D97-AF65-F5344CB8AC3E}">
        <p14:creationId xmlns:p14="http://schemas.microsoft.com/office/powerpoint/2010/main" val="283644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childTnLst>
                          </p:cTn>
                        </p:par>
                        <p:par>
                          <p:cTn id="31" fill="hold">
                            <p:stCondLst>
                              <p:cond delay="500"/>
                            </p:stCondLst>
                            <p:childTnLst>
                              <p:par>
                                <p:cTn id="32" presetID="16" presetClass="entr" presetSubtype="2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2" presetClass="mediacall" presetSubtype="0" fill="hold" nodeType="clickEffect">
                                  <p:stCondLst>
                                    <p:cond delay="0"/>
                                  </p:stCondLst>
                                  <p:childTnLst>
                                    <p:cmd type="call" cmd="togglePause">
                                      <p:cBhvr>
                                        <p:cTn id="44" dur="1" fill="hold"/>
                                        <p:tgtEl>
                                          <p:spTgt spid="4"/>
                                        </p:tgtEl>
                                      </p:cBhvr>
                                    </p:cmd>
                                  </p:childTnLst>
                                </p:cTn>
                              </p:par>
                            </p:childTnLst>
                          </p:cTn>
                        </p:par>
                      </p:childTnLst>
                    </p:cTn>
                  </p:par>
                </p:childTnLst>
              </p:cTn>
              <p:nextCondLst>
                <p:cond evt="onClick" delay="0">
                  <p:tgtEl>
                    <p:spTgt spid="4"/>
                  </p:tgtEl>
                </p:cond>
              </p:nextCondLst>
            </p:seq>
            <p:video>
              <p:cMediaNode vol="80000">
                <p:cTn id="45" fill="hold" display="0">
                  <p:stCondLst>
                    <p:cond delay="indefinite"/>
                  </p:stCondLst>
                </p:cTn>
                <p:tgtEl>
                  <p:spTgt spid="4"/>
                </p:tgtEl>
              </p:cMediaNode>
            </p:video>
          </p:childTnLst>
        </p:cTn>
      </p:par>
    </p:tnLst>
    <p:bldLst>
      <p:bldP spid="5" grpId="0" animBg="1"/>
      <p:bldP spid="5" grpId="1" animBg="1"/>
      <p:bldP spid="6" grpId="0" animBg="1"/>
      <p:bldP spid="6" grpId="1" animBg="1"/>
      <p:bldP spid="7" grpId="0" animBg="1"/>
      <p:bldP spid="7" grpId="1" animBg="1"/>
      <p:bldP spid="8" grpId="0" animBg="1"/>
      <p:bldP spid="8"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Iphis</a:t>
            </a:r>
            <a:endParaRPr lang="fr-FR" dirty="0"/>
          </a:p>
        </p:txBody>
      </p:sp>
      <p:sp>
        <p:nvSpPr>
          <p:cNvPr id="3" name="Espace réservé du contenu 2"/>
          <p:cNvSpPr>
            <a:spLocks noGrp="1"/>
          </p:cNvSpPr>
          <p:nvPr>
            <p:ph idx="1"/>
          </p:nvPr>
        </p:nvSpPr>
        <p:spPr/>
        <p:txBody>
          <a:bodyPr/>
          <a:lstStyle/>
          <a:p>
            <a:r>
              <a:rPr lang="fr-FR" dirty="0" err="1"/>
              <a:t>Iphis</a:t>
            </a:r>
            <a:r>
              <a:rPr lang="fr-FR" dirty="0"/>
              <a:t>, </a:t>
            </a:r>
            <a:r>
              <a:rPr lang="fr-FR" dirty="0" smtClean="0"/>
              <a:t>jeune fille </a:t>
            </a:r>
            <a:r>
              <a:rPr lang="fr-FR" dirty="0"/>
              <a:t>de </a:t>
            </a:r>
            <a:r>
              <a:rPr lang="fr-FR" dirty="0" smtClean="0"/>
              <a:t>la mythologie grecque, fut </a:t>
            </a:r>
            <a:r>
              <a:rPr lang="fr-FR" dirty="0"/>
              <a:t>destinée à être mise à mort car son père, de condition modeste, ne voulait pas élever de fille. Mais le cortège d'</a:t>
            </a:r>
            <a:r>
              <a:rPr lang="fr-FR" dirty="0">
                <a:hlinkClick r:id="rId2" tooltip="Isis"/>
              </a:rPr>
              <a:t>Isis</a:t>
            </a:r>
            <a:r>
              <a:rPr lang="fr-FR" dirty="0"/>
              <a:t> </a:t>
            </a:r>
            <a:r>
              <a:rPr lang="fr-FR" dirty="0" smtClean="0"/>
              <a:t>apparut </a:t>
            </a:r>
            <a:r>
              <a:rPr lang="fr-FR" dirty="0"/>
              <a:t>à </a:t>
            </a:r>
            <a:r>
              <a:rPr lang="fr-FR" dirty="0" err="1"/>
              <a:t>Téléthuse</a:t>
            </a:r>
            <a:r>
              <a:rPr lang="fr-FR" dirty="0" smtClean="0"/>
              <a:t>, son père, </a:t>
            </a:r>
            <a:r>
              <a:rPr lang="fr-FR" dirty="0"/>
              <a:t>la déesse lui conseillant de garder l'enfant quel qu'en soit le sexe. Ainsi, </a:t>
            </a:r>
            <a:r>
              <a:rPr lang="fr-FR" dirty="0" err="1"/>
              <a:t>Iphis</a:t>
            </a:r>
            <a:r>
              <a:rPr lang="fr-FR" dirty="0"/>
              <a:t> </a:t>
            </a:r>
            <a:r>
              <a:rPr lang="fr-FR" dirty="0" smtClean="0"/>
              <a:t>fut </a:t>
            </a:r>
            <a:r>
              <a:rPr lang="fr-FR" dirty="0"/>
              <a:t>élevée comme un garçon à l'insu de tous.</a:t>
            </a:r>
          </a:p>
        </p:txBody>
      </p:sp>
    </p:spTree>
    <p:extLst>
      <p:ext uri="{BB962C8B-B14F-4D97-AF65-F5344CB8AC3E}">
        <p14:creationId xmlns:p14="http://schemas.microsoft.com/office/powerpoint/2010/main" val="19857723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704088"/>
            <a:ext cx="7571184" cy="852704"/>
          </a:xfrm>
        </p:spPr>
        <p:txBody>
          <a:bodyPr/>
          <a:lstStyle/>
          <a:p>
            <a:r>
              <a:rPr lang="fr-FR" dirty="0" smtClean="0"/>
              <a:t>Vocabulaire</a:t>
            </a:r>
            <a:endParaRPr lang="fr-FR" dirty="0"/>
          </a:p>
        </p:txBody>
      </p:sp>
      <p:sp>
        <p:nvSpPr>
          <p:cNvPr id="3" name="Espace réservé du contenu 2"/>
          <p:cNvSpPr>
            <a:spLocks noGrp="1"/>
          </p:cNvSpPr>
          <p:nvPr>
            <p:ph idx="1"/>
          </p:nvPr>
        </p:nvSpPr>
        <p:spPr>
          <a:xfrm>
            <a:off x="457200" y="1600201"/>
            <a:ext cx="7859216" cy="1468760"/>
          </a:xfrm>
        </p:spPr>
        <p:txBody>
          <a:bodyPr>
            <a:normAutofit/>
          </a:bodyPr>
          <a:lstStyle/>
          <a:p>
            <a:r>
              <a:rPr lang="fr-FR" dirty="0"/>
              <a:t>Chausses : </a:t>
            </a:r>
            <a:r>
              <a:rPr lang="fr-FR" dirty="0" smtClean="0"/>
              <a:t>élément </a:t>
            </a:r>
            <a:r>
              <a:rPr lang="fr-FR" dirty="0"/>
              <a:t>vestimentaire extensible de tissu ou de tricot couvrant les jambes comme des </a:t>
            </a:r>
            <a:r>
              <a:rPr lang="fr-FR" dirty="0" smtClean="0"/>
              <a:t>bas.</a:t>
            </a:r>
            <a:endParaRPr lang="fr-FR" dirty="0"/>
          </a:p>
        </p:txBody>
      </p:sp>
      <p:pic>
        <p:nvPicPr>
          <p:cNvPr id="1026" name="Picture 2" descr="Afficher l'image d'orig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356992"/>
            <a:ext cx="7060421"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379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dirty="0"/>
              <a:t>I – </a:t>
            </a:r>
            <a:r>
              <a:rPr lang="fr-FR" i="1" dirty="0"/>
              <a:t>Les jeunes filles sont revenues ce matin. Elles ont été accueillies à l’aéroport.</a:t>
            </a:r>
          </a:p>
          <a:p>
            <a:r>
              <a:rPr lang="fr-FR" i="1" dirty="0"/>
              <a:t>Le</a:t>
            </a:r>
            <a:r>
              <a:rPr lang="fr-FR" i="1" dirty="0">
                <a:solidFill>
                  <a:srgbClr val="FF0000"/>
                </a:solidFill>
              </a:rPr>
              <a:t>s</a:t>
            </a:r>
            <a:r>
              <a:rPr lang="fr-FR" i="1" dirty="0"/>
              <a:t> jeun</a:t>
            </a:r>
            <a:r>
              <a:rPr lang="fr-FR" i="1" dirty="0">
                <a:solidFill>
                  <a:srgbClr val="FF0000"/>
                </a:solidFill>
              </a:rPr>
              <a:t>es</a:t>
            </a:r>
            <a:r>
              <a:rPr lang="fr-FR" i="1" dirty="0"/>
              <a:t> fill</a:t>
            </a:r>
            <a:r>
              <a:rPr lang="fr-FR" i="1" dirty="0">
                <a:solidFill>
                  <a:srgbClr val="FF0000"/>
                </a:solidFill>
              </a:rPr>
              <a:t>es</a:t>
            </a:r>
            <a:r>
              <a:rPr lang="fr-FR" i="1" dirty="0"/>
              <a:t> sont revenu</a:t>
            </a:r>
            <a:r>
              <a:rPr lang="fr-FR" i="1" dirty="0">
                <a:solidFill>
                  <a:srgbClr val="FF0000"/>
                </a:solidFill>
              </a:rPr>
              <a:t>es</a:t>
            </a:r>
            <a:r>
              <a:rPr lang="fr-FR" i="1" dirty="0"/>
              <a:t> ce matin. Ell</a:t>
            </a:r>
            <a:r>
              <a:rPr lang="fr-FR" i="1" dirty="0">
                <a:solidFill>
                  <a:srgbClr val="FF0000"/>
                </a:solidFill>
              </a:rPr>
              <a:t>es</a:t>
            </a:r>
            <a:r>
              <a:rPr lang="fr-FR" i="1" dirty="0"/>
              <a:t> ont été accueilli</a:t>
            </a:r>
            <a:r>
              <a:rPr lang="fr-FR" i="1" dirty="0">
                <a:solidFill>
                  <a:srgbClr val="FF0000"/>
                </a:solidFill>
              </a:rPr>
              <a:t>es</a:t>
            </a:r>
            <a:r>
              <a:rPr lang="fr-FR" i="1" dirty="0"/>
              <a:t> à l’aéroport.</a:t>
            </a:r>
          </a:p>
          <a:p>
            <a:r>
              <a:rPr lang="fr-FR" dirty="0"/>
              <a:t>Conjugué avec l’auxiliaire être, il s’accorde avec le sujet dans tous les cas, en particulier à la voix passive.</a:t>
            </a:r>
          </a:p>
          <a:p>
            <a:endParaRPr lang="fr-FR" dirty="0"/>
          </a:p>
        </p:txBody>
      </p:sp>
    </p:spTree>
    <p:extLst>
      <p:ext uri="{BB962C8B-B14F-4D97-AF65-F5344CB8AC3E}">
        <p14:creationId xmlns:p14="http://schemas.microsoft.com/office/powerpoint/2010/main" val="426199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xit" presetSubtype="0" fill="hold" grpId="0" nodeType="afterEffect">
                                  <p:stCondLst>
                                    <p:cond delay="0"/>
                                  </p:stCondLst>
                                  <p:childTnLst>
                                    <p:animEffect transition="out" filter="fade">
                                      <p:cBhvr>
                                        <p:cTn id="9" dur="500"/>
                                        <p:tgtEl>
                                          <p:spTgt spid="3">
                                            <p:txEl>
                                              <p:pRg st="0" end="0"/>
                                            </p:txEl>
                                          </p:spTgt>
                                        </p:tgtEl>
                                      </p:cBhvr>
                                    </p:animEffect>
                                    <p:set>
                                      <p:cBhvr>
                                        <p:cTn id="1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980728"/>
            <a:ext cx="8229600" cy="4389120"/>
          </a:xfrm>
        </p:spPr>
        <p:txBody>
          <a:bodyPr>
            <a:normAutofit/>
          </a:bodyPr>
          <a:lstStyle/>
          <a:p>
            <a:r>
              <a:rPr lang="fr-FR" sz="3600" dirty="0" smtClean="0"/>
              <a:t>Recherchez dans le texte les éléments qui montrent le caractère efféminé d’</a:t>
            </a:r>
            <a:r>
              <a:rPr lang="fr-FR" sz="3600" dirty="0" err="1" smtClean="0"/>
              <a:t>Iphis</a:t>
            </a:r>
            <a:r>
              <a:rPr lang="fr-FR" sz="3600" dirty="0" smtClean="0"/>
              <a:t>. </a:t>
            </a:r>
            <a:endParaRPr lang="fr-FR" sz="3600" dirty="0"/>
          </a:p>
        </p:txBody>
      </p:sp>
    </p:spTree>
    <p:extLst>
      <p:ext uri="{BB962C8B-B14F-4D97-AF65-F5344CB8AC3E}">
        <p14:creationId xmlns:p14="http://schemas.microsoft.com/office/powerpoint/2010/main" val="18235173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620688"/>
            <a:ext cx="8147248" cy="5505475"/>
          </a:xfrm>
        </p:spPr>
        <p:txBody>
          <a:bodyPr>
            <a:normAutofit/>
          </a:bodyPr>
          <a:lstStyle/>
          <a:p>
            <a:r>
              <a:rPr lang="fr-FR" sz="2800" i="1" dirty="0" err="1"/>
              <a:t>Iphis</a:t>
            </a:r>
            <a:r>
              <a:rPr lang="fr-FR" sz="2800" dirty="0"/>
              <a:t> voit à l'église un soulier d'une nouvelle mode, il regarde le sien, et en rougit, il ne se croit plus habillé ; il était venu à la messe pour s'y montrer, et il se cache ; le voilà retenu par le pied dans sa chambre tout le reste du jour. Il a la main douce, et il l'entretient avec une pâte de senteur ; il a soin de rire pour montrer ses dents ; il fait la petite bouche, et il n'y a guère de moments où il ne veuille sourire ; il regarde ses jambes, il se voit au miroir, l'on ne peut être plus content de personne, qu'il l'est de lui-même ; </a:t>
            </a:r>
          </a:p>
        </p:txBody>
      </p:sp>
      <p:cxnSp>
        <p:nvCxnSpPr>
          <p:cNvPr id="4" name="Connecteur droit 3"/>
          <p:cNvCxnSpPr/>
          <p:nvPr/>
        </p:nvCxnSpPr>
        <p:spPr>
          <a:xfrm>
            <a:off x="5436096" y="3212976"/>
            <a:ext cx="26642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1007604" y="4077072"/>
            <a:ext cx="18722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3779912" y="4626001"/>
            <a:ext cx="26642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7358857" y="4581128"/>
            <a:ext cx="10081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1007604" y="5013176"/>
            <a:ext cx="13321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88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476672"/>
            <a:ext cx="8219256" cy="5649491"/>
          </a:xfrm>
        </p:spPr>
        <p:txBody>
          <a:bodyPr>
            <a:normAutofit/>
          </a:bodyPr>
          <a:lstStyle/>
          <a:p>
            <a:r>
              <a:rPr lang="fr-FR" dirty="0"/>
              <a:t>il s'est acquis une voix claire et délicate, et heureusement il parle gras ; </a:t>
            </a:r>
            <a:r>
              <a:rPr lang="fr-FR" dirty="0" smtClean="0"/>
              <a:t>il </a:t>
            </a:r>
            <a:r>
              <a:rPr lang="fr-FR" dirty="0"/>
              <a:t>a un mouvement de tête, et je ne sais quel adoucissement dans les yeux, dont il n'oublie pas de s'embellir ; il a une démarche molle et le plus joli maintien qu'il est capable de se procurer ; il met du rouge, mais rarement, il n'en fait pas habitude ; il est vrai aussi qu'il porte des chausses et un chapeau, et qu'il n'a ni boucles d'oreilles ni collier de perles ; aussi ne l'ai-je pas mis dans le chapitre des femmes. (ÉD. 6</a:t>
            </a:r>
            <a:r>
              <a:rPr lang="fr-FR" dirty="0" smtClean="0"/>
              <a:t>.)</a:t>
            </a:r>
            <a:endParaRPr lang="fr-FR" dirty="0"/>
          </a:p>
        </p:txBody>
      </p:sp>
      <p:cxnSp>
        <p:nvCxnSpPr>
          <p:cNvPr id="4" name="Connecteur droit 3"/>
          <p:cNvCxnSpPr/>
          <p:nvPr/>
        </p:nvCxnSpPr>
        <p:spPr>
          <a:xfrm>
            <a:off x="2828425" y="1700808"/>
            <a:ext cx="43924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p:nvCxnSpPr>
        <p:spPr>
          <a:xfrm>
            <a:off x="5364088" y="2132856"/>
            <a:ext cx="26642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necteur droit 5"/>
          <p:cNvCxnSpPr/>
          <p:nvPr/>
        </p:nvCxnSpPr>
        <p:spPr>
          <a:xfrm>
            <a:off x="827584" y="2924944"/>
            <a:ext cx="18722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6554839" y="4221088"/>
            <a:ext cx="13321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66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Iphis</a:t>
            </a:r>
            <a:endParaRPr lang="fr-FR" dirty="0"/>
          </a:p>
        </p:txBody>
      </p:sp>
      <p:sp>
        <p:nvSpPr>
          <p:cNvPr id="3" name="Espace réservé du contenu 2"/>
          <p:cNvSpPr>
            <a:spLocks noGrp="1"/>
          </p:cNvSpPr>
          <p:nvPr>
            <p:ph idx="1"/>
          </p:nvPr>
        </p:nvSpPr>
        <p:spPr/>
        <p:txBody>
          <a:bodyPr/>
          <a:lstStyle/>
          <a:p>
            <a:r>
              <a:rPr lang="fr-FR" dirty="0"/>
              <a:t>Que fait le personnage au début de l’histoire ? </a:t>
            </a:r>
          </a:p>
          <a:p>
            <a:r>
              <a:rPr lang="fr-FR" dirty="0"/>
              <a:t>Un homme ou une femme ?</a:t>
            </a:r>
          </a:p>
          <a:p>
            <a:r>
              <a:rPr lang="fr-FR" dirty="0"/>
              <a:t>« ni boucles d’oreilles »</a:t>
            </a:r>
          </a:p>
          <a:p>
            <a:r>
              <a:rPr lang="fr-FR" dirty="0"/>
              <a:t>Pronom « il ».</a:t>
            </a:r>
          </a:p>
          <a:p>
            <a:r>
              <a:rPr lang="fr-FR" dirty="0" err="1"/>
              <a:t>Mahu</a:t>
            </a:r>
            <a:r>
              <a:rPr lang="fr-FR" dirty="0"/>
              <a:t> ?</a:t>
            </a:r>
          </a:p>
          <a:p>
            <a:r>
              <a:rPr lang="fr-FR" dirty="0"/>
              <a:t>Rae-</a:t>
            </a:r>
            <a:r>
              <a:rPr lang="fr-FR" dirty="0" err="1"/>
              <a:t>rae</a:t>
            </a:r>
            <a:r>
              <a:rPr lang="fr-FR" dirty="0"/>
              <a:t> ? </a:t>
            </a:r>
          </a:p>
          <a:p>
            <a:endParaRPr lang="fr-FR" dirty="0"/>
          </a:p>
        </p:txBody>
      </p:sp>
    </p:spTree>
    <p:extLst>
      <p:ext uri="{BB962C8B-B14F-4D97-AF65-F5344CB8AC3E}">
        <p14:creationId xmlns:p14="http://schemas.microsoft.com/office/powerpoint/2010/main" val="38528973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548680"/>
            <a:ext cx="7024744" cy="529128"/>
          </a:xfrm>
        </p:spPr>
        <p:txBody>
          <a:bodyPr>
            <a:normAutofit fontScale="90000"/>
          </a:bodyPr>
          <a:lstStyle/>
          <a:p>
            <a:r>
              <a:rPr lang="fr-FR" dirty="0"/>
              <a:t>Que fait l’auteur ? </a:t>
            </a:r>
          </a:p>
        </p:txBody>
      </p:sp>
      <p:sp>
        <p:nvSpPr>
          <p:cNvPr id="3" name="Espace réservé du texte 2"/>
          <p:cNvSpPr>
            <a:spLocks noGrp="1"/>
          </p:cNvSpPr>
          <p:nvPr>
            <p:ph type="body" idx="1"/>
          </p:nvPr>
        </p:nvSpPr>
        <p:spPr>
          <a:xfrm>
            <a:off x="683568" y="1124744"/>
            <a:ext cx="3057148" cy="639762"/>
          </a:xfrm>
        </p:spPr>
        <p:txBody>
          <a:bodyPr/>
          <a:lstStyle/>
          <a:p>
            <a:r>
              <a:rPr lang="fr-FR" dirty="0"/>
              <a:t>Il critique </a:t>
            </a:r>
            <a:r>
              <a:rPr lang="fr-FR" dirty="0" smtClean="0"/>
              <a:t>?</a:t>
            </a:r>
            <a:endParaRPr lang="fr-FR" dirty="0"/>
          </a:p>
        </p:txBody>
      </p:sp>
      <p:sp>
        <p:nvSpPr>
          <p:cNvPr id="4" name="Espace réservé du contenu 3"/>
          <p:cNvSpPr>
            <a:spLocks noGrp="1"/>
          </p:cNvSpPr>
          <p:nvPr>
            <p:ph sz="half" idx="2"/>
          </p:nvPr>
        </p:nvSpPr>
        <p:spPr>
          <a:xfrm>
            <a:off x="323528" y="1700808"/>
            <a:ext cx="4138049" cy="4109683"/>
          </a:xfrm>
        </p:spPr>
        <p:txBody>
          <a:bodyPr>
            <a:normAutofit/>
          </a:bodyPr>
          <a:lstStyle/>
          <a:p>
            <a:r>
              <a:rPr lang="fr-FR" sz="1800" dirty="0" smtClean="0"/>
              <a:t>La Bruyère critique … </a:t>
            </a:r>
            <a:endParaRPr lang="fr-FR" sz="1800" dirty="0"/>
          </a:p>
        </p:txBody>
      </p:sp>
      <p:sp>
        <p:nvSpPr>
          <p:cNvPr id="5" name="Espace réservé du texte 4"/>
          <p:cNvSpPr>
            <a:spLocks noGrp="1"/>
          </p:cNvSpPr>
          <p:nvPr>
            <p:ph type="body" sz="quarter" idx="3"/>
          </p:nvPr>
        </p:nvSpPr>
        <p:spPr>
          <a:xfrm>
            <a:off x="5220072" y="1124744"/>
            <a:ext cx="3055717" cy="639762"/>
          </a:xfrm>
        </p:spPr>
        <p:txBody>
          <a:bodyPr/>
          <a:lstStyle/>
          <a:p>
            <a:r>
              <a:rPr lang="fr-FR" dirty="0"/>
              <a:t>Il se moque ? </a:t>
            </a:r>
          </a:p>
        </p:txBody>
      </p:sp>
      <p:sp>
        <p:nvSpPr>
          <p:cNvPr id="6" name="Espace réservé du contenu 5"/>
          <p:cNvSpPr>
            <a:spLocks noGrp="1"/>
          </p:cNvSpPr>
          <p:nvPr>
            <p:ph sz="quarter" idx="4"/>
          </p:nvPr>
        </p:nvSpPr>
        <p:spPr>
          <a:xfrm>
            <a:off x="4572000" y="1700808"/>
            <a:ext cx="3744416" cy="4109683"/>
          </a:xfrm>
        </p:spPr>
        <p:txBody>
          <a:bodyPr/>
          <a:lstStyle/>
          <a:p>
            <a:r>
              <a:rPr lang="fr-FR" sz="1800" dirty="0" smtClean="0"/>
              <a:t>Argument 1B</a:t>
            </a:r>
          </a:p>
          <a:p>
            <a:endParaRPr lang="fr-FR" dirty="0"/>
          </a:p>
        </p:txBody>
      </p:sp>
    </p:spTree>
    <p:extLst>
      <p:ext uri="{BB962C8B-B14F-4D97-AF65-F5344CB8AC3E}">
        <p14:creationId xmlns:p14="http://schemas.microsoft.com/office/powerpoint/2010/main" val="21985692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1268760"/>
            <a:ext cx="8085584" cy="4680520"/>
          </a:xfrm>
        </p:spPr>
        <p:txBody>
          <a:bodyPr/>
          <a:lstStyle/>
          <a:p>
            <a:r>
              <a:rPr lang="fr-FR" dirty="0" smtClean="0"/>
              <a:t>Quel effet produit le dernier mot du texte ? </a:t>
            </a:r>
          </a:p>
          <a:p>
            <a:r>
              <a:rPr lang="fr-FR" dirty="0" smtClean="0"/>
              <a:t>-</a:t>
            </a:r>
          </a:p>
          <a:p>
            <a:r>
              <a:rPr lang="fr-FR" dirty="0" smtClean="0"/>
              <a:t>-</a:t>
            </a:r>
          </a:p>
          <a:p>
            <a:r>
              <a:rPr lang="fr-FR" dirty="0" smtClean="0"/>
              <a:t>-</a:t>
            </a:r>
          </a:p>
          <a:p>
            <a:r>
              <a:rPr lang="fr-FR" dirty="0" smtClean="0"/>
              <a:t>-</a:t>
            </a:r>
          </a:p>
          <a:p>
            <a:r>
              <a:rPr lang="fr-FR" dirty="0" smtClean="0"/>
              <a:t>-</a:t>
            </a:r>
          </a:p>
          <a:p>
            <a:endParaRPr lang="fr-FR" dirty="0" smtClean="0"/>
          </a:p>
          <a:p>
            <a:endParaRPr lang="fr-FR" dirty="0"/>
          </a:p>
        </p:txBody>
      </p:sp>
    </p:spTree>
    <p:extLst>
      <p:ext uri="{BB962C8B-B14F-4D97-AF65-F5344CB8AC3E}">
        <p14:creationId xmlns:p14="http://schemas.microsoft.com/office/powerpoint/2010/main" val="2068277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490" y="1027664"/>
            <a:ext cx="7024744" cy="601136"/>
          </a:xfrm>
        </p:spPr>
        <p:txBody>
          <a:bodyPr>
            <a:normAutofit fontScale="90000"/>
          </a:bodyPr>
          <a:lstStyle/>
          <a:p>
            <a:r>
              <a:rPr lang="fr-FR" b="1" u="sng" dirty="0"/>
              <a:t>Plan</a:t>
            </a:r>
            <a:r>
              <a:rPr lang="fr-FR" b="1" dirty="0"/>
              <a:t> </a:t>
            </a:r>
            <a:r>
              <a:rPr lang="fr-FR" b="1" dirty="0" smtClean="0"/>
              <a:t>: </a:t>
            </a:r>
            <a:r>
              <a:rPr lang="fr-FR" b="1" dirty="0"/>
              <a:t>I </a:t>
            </a:r>
            <a:r>
              <a:rPr lang="fr-FR" b="1" dirty="0" smtClean="0"/>
              <a:t>– une </a:t>
            </a:r>
            <a:r>
              <a:rPr lang="fr-FR" b="1" dirty="0"/>
              <a:t>certaine manière de faire un </a:t>
            </a:r>
            <a:r>
              <a:rPr lang="fr-FR" b="1" dirty="0" smtClean="0"/>
              <a:t>portrait</a:t>
            </a:r>
            <a:endParaRPr lang="fr-FR" dirty="0"/>
          </a:p>
        </p:txBody>
      </p:sp>
      <p:sp>
        <p:nvSpPr>
          <p:cNvPr id="3" name="Espace réservé du contenu 2"/>
          <p:cNvSpPr>
            <a:spLocks noGrp="1"/>
          </p:cNvSpPr>
          <p:nvPr>
            <p:ph idx="1"/>
          </p:nvPr>
        </p:nvSpPr>
        <p:spPr>
          <a:xfrm>
            <a:off x="827584" y="1772816"/>
            <a:ext cx="6993225" cy="4059813"/>
          </a:xfrm>
        </p:spPr>
        <p:txBody>
          <a:bodyPr>
            <a:normAutofit fontScale="92500" lnSpcReduction="10000"/>
          </a:bodyPr>
          <a:lstStyle/>
          <a:p>
            <a:r>
              <a:rPr lang="fr-FR" dirty="0"/>
              <a:t>un personnage décrit de l’extérieur</a:t>
            </a:r>
          </a:p>
          <a:p>
            <a:r>
              <a:rPr lang="fr-FR" dirty="0"/>
              <a:t>D</a:t>
            </a:r>
          </a:p>
          <a:p>
            <a:r>
              <a:rPr lang="fr-FR" dirty="0"/>
              <a:t>E</a:t>
            </a:r>
          </a:p>
          <a:p>
            <a:r>
              <a:rPr lang="fr-FR" dirty="0"/>
              <a:t>une présentation de </a:t>
            </a:r>
            <a:r>
              <a:rPr lang="fr-FR" dirty="0" smtClean="0"/>
              <a:t>l’intérieur</a:t>
            </a:r>
          </a:p>
          <a:p>
            <a:r>
              <a:rPr lang="fr-FR" dirty="0" smtClean="0"/>
              <a:t>A</a:t>
            </a:r>
            <a:endParaRPr lang="fr-FR" dirty="0"/>
          </a:p>
          <a:p>
            <a:r>
              <a:rPr lang="fr-FR" dirty="0"/>
              <a:t>B</a:t>
            </a:r>
          </a:p>
          <a:p>
            <a:pPr lvl="0"/>
            <a:endParaRPr lang="fr-FR" dirty="0"/>
          </a:p>
          <a:p>
            <a:pPr lvl="0"/>
            <a:endParaRPr lang="fr-FR" dirty="0" smtClean="0"/>
          </a:p>
          <a:p>
            <a:pPr lvl="0"/>
            <a:endParaRPr lang="fr-FR" dirty="0"/>
          </a:p>
          <a:p>
            <a:pPr lvl="0"/>
            <a:r>
              <a:rPr lang="fr-FR" dirty="0"/>
              <a:t> </a:t>
            </a:r>
          </a:p>
        </p:txBody>
      </p:sp>
    </p:spTree>
    <p:extLst>
      <p:ext uri="{BB962C8B-B14F-4D97-AF65-F5344CB8AC3E}">
        <p14:creationId xmlns:p14="http://schemas.microsoft.com/office/powerpoint/2010/main" val="102769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II- Un portrait critique</a:t>
            </a:r>
            <a:br>
              <a:rPr lang="fr-FR" b="1" dirty="0"/>
            </a:br>
            <a:endParaRPr lang="fr-FR" dirty="0"/>
          </a:p>
        </p:txBody>
      </p:sp>
      <p:sp>
        <p:nvSpPr>
          <p:cNvPr id="3" name="Espace réservé du contenu 2"/>
          <p:cNvSpPr>
            <a:spLocks noGrp="1"/>
          </p:cNvSpPr>
          <p:nvPr>
            <p:ph idx="1"/>
          </p:nvPr>
        </p:nvSpPr>
        <p:spPr>
          <a:xfrm>
            <a:off x="1043608" y="1844824"/>
            <a:ext cx="6777201" cy="3987805"/>
          </a:xfrm>
        </p:spPr>
        <p:txBody>
          <a:bodyPr/>
          <a:lstStyle/>
          <a:p>
            <a:pPr lvl="0"/>
            <a:r>
              <a:rPr lang="fr-FR" dirty="0" smtClean="0"/>
              <a:t>la </a:t>
            </a:r>
            <a:r>
              <a:rPr lang="fr-FR" dirty="0"/>
              <a:t>soumission </a:t>
            </a:r>
            <a:r>
              <a:rPr lang="fr-FR" dirty="0" smtClean="0"/>
              <a:t>à </a:t>
            </a:r>
            <a:r>
              <a:rPr lang="fr-FR" dirty="0"/>
              <a:t>la </a:t>
            </a:r>
            <a:r>
              <a:rPr lang="fr-FR" dirty="0" smtClean="0"/>
              <a:t>mode</a:t>
            </a:r>
          </a:p>
          <a:p>
            <a:pPr lvl="0"/>
            <a:endParaRPr lang="fr-FR" dirty="0"/>
          </a:p>
          <a:p>
            <a:pPr lvl="0"/>
            <a:r>
              <a:rPr lang="fr-FR" dirty="0" smtClean="0"/>
              <a:t>un souci constant de sa propre image</a:t>
            </a:r>
          </a:p>
          <a:p>
            <a:pPr lvl="0"/>
            <a:endParaRPr lang="fr-FR" dirty="0" smtClean="0"/>
          </a:p>
          <a:p>
            <a:pPr lvl="0"/>
            <a:r>
              <a:rPr lang="fr-FR" dirty="0" smtClean="0"/>
              <a:t>un </a:t>
            </a:r>
            <a:r>
              <a:rPr lang="fr-FR" dirty="0"/>
              <a:t>caractère efféminé</a:t>
            </a:r>
          </a:p>
          <a:p>
            <a:endParaRPr lang="fr-FR" dirty="0"/>
          </a:p>
        </p:txBody>
      </p:sp>
    </p:spTree>
    <p:extLst>
      <p:ext uri="{BB962C8B-B14F-4D97-AF65-F5344CB8AC3E}">
        <p14:creationId xmlns:p14="http://schemas.microsoft.com/office/powerpoint/2010/main" val="13181611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III- </a:t>
            </a:r>
            <a:r>
              <a:rPr lang="fr-FR" b="1" dirty="0" err="1"/>
              <a:t>I</a:t>
            </a:r>
            <a:r>
              <a:rPr lang="fr-FR" b="1" dirty="0" err="1" smtClean="0"/>
              <a:t>phis</a:t>
            </a:r>
            <a:r>
              <a:rPr lang="fr-FR" b="1" dirty="0" smtClean="0"/>
              <a:t> </a:t>
            </a:r>
            <a:r>
              <a:rPr lang="fr-FR" b="1" dirty="0"/>
              <a:t>et le lecteur : enjeux et ambigüité du </a:t>
            </a:r>
            <a:r>
              <a:rPr lang="fr-FR" b="1" dirty="0" smtClean="0"/>
              <a:t>portrait</a:t>
            </a:r>
            <a:endParaRPr lang="fr-FR" dirty="0"/>
          </a:p>
        </p:txBody>
      </p:sp>
      <p:sp>
        <p:nvSpPr>
          <p:cNvPr id="3" name="Espace réservé du contenu 2"/>
          <p:cNvSpPr>
            <a:spLocks noGrp="1"/>
          </p:cNvSpPr>
          <p:nvPr>
            <p:ph idx="1"/>
          </p:nvPr>
        </p:nvSpPr>
        <p:spPr/>
        <p:txBody>
          <a:bodyPr/>
          <a:lstStyle/>
          <a:p>
            <a:pPr lvl="0"/>
            <a:r>
              <a:rPr lang="fr-FR" dirty="0" smtClean="0"/>
              <a:t>Le </a:t>
            </a:r>
            <a:r>
              <a:rPr lang="fr-FR" dirty="0"/>
              <a:t>sens et l’importance du </a:t>
            </a:r>
            <a:r>
              <a:rPr lang="fr-FR" dirty="0" smtClean="0"/>
              <a:t>présent</a:t>
            </a:r>
          </a:p>
          <a:p>
            <a:pPr lvl="0"/>
            <a:endParaRPr lang="fr-FR" dirty="0"/>
          </a:p>
          <a:p>
            <a:pPr lvl="0"/>
            <a:r>
              <a:rPr lang="fr-FR" dirty="0"/>
              <a:t>L’ambigüité de </a:t>
            </a:r>
            <a:r>
              <a:rPr lang="fr-FR" dirty="0" smtClean="0"/>
              <a:t>l’énonciation</a:t>
            </a:r>
          </a:p>
          <a:p>
            <a:pPr lvl="0"/>
            <a:endParaRPr lang="fr-FR" dirty="0"/>
          </a:p>
          <a:p>
            <a:pPr lvl="0"/>
            <a:r>
              <a:rPr lang="fr-FR" dirty="0"/>
              <a:t>Les prises de </a:t>
            </a:r>
            <a:r>
              <a:rPr lang="fr-FR" dirty="0" smtClean="0"/>
              <a:t>position </a:t>
            </a:r>
            <a:r>
              <a:rPr lang="fr-FR" dirty="0"/>
              <a:t>du présentateur et leurs difficultés d’interprétation</a:t>
            </a:r>
          </a:p>
          <a:p>
            <a:endParaRPr lang="fr-FR" dirty="0"/>
          </a:p>
        </p:txBody>
      </p:sp>
    </p:spTree>
    <p:extLst>
      <p:ext uri="{BB962C8B-B14F-4D97-AF65-F5344CB8AC3E}">
        <p14:creationId xmlns:p14="http://schemas.microsoft.com/office/powerpoint/2010/main" val="15065767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Découverte d’une nouvelle notion</a:t>
            </a:r>
            <a:endParaRPr lang="fr-FR" dirty="0"/>
          </a:p>
        </p:txBody>
      </p:sp>
      <p:sp>
        <p:nvSpPr>
          <p:cNvPr id="3" name="Espace réservé du texte 2"/>
          <p:cNvSpPr>
            <a:spLocks noGrp="1"/>
          </p:cNvSpPr>
          <p:nvPr>
            <p:ph type="body" idx="1"/>
          </p:nvPr>
        </p:nvSpPr>
        <p:spPr/>
        <p:txBody>
          <a:bodyPr/>
          <a:lstStyle/>
          <a:p>
            <a:endParaRPr lang="fr-F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L’accord du participe passé - 2</a:t>
            </a:r>
            <a:endParaRPr lang="fr-FR" dirty="0"/>
          </a:p>
        </p:txBody>
      </p:sp>
      <p:sp>
        <p:nvSpPr>
          <p:cNvPr id="3" name="Espace réservé du contenu 2"/>
          <p:cNvSpPr>
            <a:spLocks noGrp="1"/>
          </p:cNvSpPr>
          <p:nvPr>
            <p:ph idx="1"/>
          </p:nvPr>
        </p:nvSpPr>
        <p:spPr/>
        <p:txBody>
          <a:bodyPr/>
          <a:lstStyle/>
          <a:p>
            <a:r>
              <a:rPr lang="fr-FR" dirty="0" smtClean="0"/>
              <a:t>II – </a:t>
            </a:r>
            <a:r>
              <a:rPr lang="fr-FR" i="1" dirty="0" smtClean="0"/>
              <a:t>Elles ont reçu des fleurs. Les fleurs qu’elles ont reçues sont magnifiques. Les fleurs, elles en ont reçu des tonnes. </a:t>
            </a:r>
          </a:p>
          <a:p>
            <a:r>
              <a:rPr lang="fr-FR" i="1" dirty="0" smtClean="0"/>
              <a:t>Elles ont reçu des fleurs. Le</a:t>
            </a:r>
            <a:r>
              <a:rPr lang="fr-FR" i="1" dirty="0" smtClean="0">
                <a:solidFill>
                  <a:srgbClr val="FF0000"/>
                </a:solidFill>
              </a:rPr>
              <a:t>s</a:t>
            </a:r>
            <a:r>
              <a:rPr lang="fr-FR" i="1" dirty="0" smtClean="0"/>
              <a:t> fleur</a:t>
            </a:r>
            <a:r>
              <a:rPr lang="fr-FR" i="1" dirty="0" smtClean="0">
                <a:solidFill>
                  <a:srgbClr val="FF0000"/>
                </a:solidFill>
              </a:rPr>
              <a:t>s</a:t>
            </a:r>
            <a:r>
              <a:rPr lang="fr-FR" i="1" dirty="0" smtClean="0"/>
              <a:t> qu’elles ont reçu</a:t>
            </a:r>
            <a:r>
              <a:rPr lang="fr-FR" i="1" dirty="0" smtClean="0">
                <a:solidFill>
                  <a:srgbClr val="FF0000"/>
                </a:solidFill>
              </a:rPr>
              <a:t>es</a:t>
            </a:r>
            <a:r>
              <a:rPr lang="fr-FR" i="1" dirty="0" smtClean="0"/>
              <a:t> sont magnifique</a:t>
            </a:r>
            <a:r>
              <a:rPr lang="fr-FR" i="1" dirty="0" smtClean="0">
                <a:solidFill>
                  <a:srgbClr val="FF0000"/>
                </a:solidFill>
              </a:rPr>
              <a:t>s</a:t>
            </a:r>
            <a:r>
              <a:rPr lang="fr-FR" i="1" dirty="0" smtClean="0"/>
              <a:t>. Les fleurs, elles en ont reçu des tonnes.</a:t>
            </a:r>
          </a:p>
          <a:p>
            <a:r>
              <a:rPr lang="fr-FR" dirty="0" smtClean="0"/>
              <a:t>Conjugué avec l’auxiliaire avoir, il ne s’accorde avec le COD que si celui-ci est placé avant le verbe. Attention : pas d’accord avec ‘en’.</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10" presetClass="exit" presetSubtype="0" fill="hold" nodeType="with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p:txBody>
          <a:bodyPr>
            <a:normAutofit fontScale="90000"/>
          </a:bodyPr>
          <a:lstStyle/>
          <a:p>
            <a:r>
              <a:rPr lang="fr-FR" dirty="0" smtClean="0"/>
              <a:t>Découverte d’une figure de rhétorique</a:t>
            </a:r>
          </a:p>
        </p:txBody>
      </p:sp>
      <p:sp>
        <p:nvSpPr>
          <p:cNvPr id="7171" name="Espace réservé du contenu 2"/>
          <p:cNvSpPr>
            <a:spLocks noGrp="1"/>
          </p:cNvSpPr>
          <p:nvPr>
            <p:ph idx="1"/>
          </p:nvPr>
        </p:nvSpPr>
        <p:spPr/>
        <p:txBody>
          <a:bodyPr/>
          <a:lstStyle/>
          <a:p>
            <a:r>
              <a:rPr lang="fr-FR" sz="2800" dirty="0" smtClean="0"/>
              <a:t>« Pas de pierre, pas de construction ; pas de construction, pas de palais ; pas de palais... pas de palais. »</a:t>
            </a:r>
          </a:p>
          <a:p>
            <a:r>
              <a:rPr lang="fr-FR" sz="2800" dirty="0" smtClean="0"/>
              <a:t>Figure de pensée par laquelle on reprend le dernier mot d'un vers (ou d'une phrase, ou d'un membre de phrase) au début du vers (ou de la phrase, ou du membre de phrase) qui suit.</a:t>
            </a:r>
          </a:p>
          <a:p>
            <a:r>
              <a:rPr lang="fr-FR" sz="2800" dirty="0" smtClean="0">
                <a:solidFill>
                  <a:srgbClr val="FF0000"/>
                </a:solidFill>
              </a:rPr>
              <a:t>Anadiplose</a:t>
            </a:r>
            <a:r>
              <a:rPr lang="fr-FR" sz="2800" dirty="0" smtClean="0"/>
              <a:t>,  </a:t>
            </a:r>
            <a:r>
              <a:rPr lang="vi-VN" sz="2800" dirty="0" smtClean="0">
                <a:solidFill>
                  <a:srgbClr val="00B050"/>
                </a:solidFill>
              </a:rPr>
              <a:t>α ̓ν α δ ι ́π λ ω σ ι ς</a:t>
            </a:r>
            <a:r>
              <a:rPr lang="fr-FR" sz="2800" dirty="0" smtClean="0">
                <a:solidFill>
                  <a:srgbClr val="00B050"/>
                </a:solidFill>
              </a:rPr>
              <a:t>,</a:t>
            </a:r>
            <a:r>
              <a:rPr lang="vi-VN" sz="2800" dirty="0" smtClean="0">
                <a:solidFill>
                  <a:srgbClr val="00B050"/>
                </a:solidFill>
              </a:rPr>
              <a:t> </a:t>
            </a:r>
            <a:r>
              <a:rPr lang="fr-FR" sz="2800" dirty="0" smtClean="0"/>
              <a:t>redoublement.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Scale>
                                      <p:cBhvr>
                                        <p:cTn id="7" dur="1000" decel="50000" fill="hold">
                                          <p:stCondLst>
                                            <p:cond delay="0"/>
                                          </p:stCondLst>
                                        </p:cTn>
                                        <p:tgtEl>
                                          <p:spTgt spid="717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171">
                                            <p:txEl>
                                              <p:pRg st="0" end="0"/>
                                            </p:txEl>
                                          </p:spTgt>
                                        </p:tgtEl>
                                        <p:attrNameLst>
                                          <p:attrName>ppt_x</p:attrName>
                                          <p:attrName>ppt_y</p:attrName>
                                        </p:attrNameLst>
                                      </p:cBhvr>
                                    </p:animMotion>
                                    <p:animEffect transition="in" filter="fade">
                                      <p:cBhvr>
                                        <p:cTn id="9" dur="1000"/>
                                        <p:tgtEl>
                                          <p:spTgt spid="717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Scale>
                                      <p:cBhvr>
                                        <p:cTn id="14" dur="1000" decel="50000" fill="hold">
                                          <p:stCondLst>
                                            <p:cond delay="0"/>
                                          </p:stCondLst>
                                        </p:cTn>
                                        <p:tgtEl>
                                          <p:spTgt spid="717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171">
                                            <p:txEl>
                                              <p:pRg st="1" end="1"/>
                                            </p:txEl>
                                          </p:spTgt>
                                        </p:tgtEl>
                                        <p:attrNameLst>
                                          <p:attrName>ppt_x</p:attrName>
                                          <p:attrName>ppt_y</p:attrName>
                                        </p:attrNameLst>
                                      </p:cBhvr>
                                    </p:animMotion>
                                    <p:animEffect transition="in" filter="fade">
                                      <p:cBhvr>
                                        <p:cTn id="16" dur="1000"/>
                                        <p:tgtEl>
                                          <p:spTgt spid="717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7171">
                                            <p:txEl>
                                              <p:pRg st="2" end="2"/>
                                            </p:txEl>
                                          </p:spTgt>
                                        </p:tgtEl>
                                        <p:attrNameLst>
                                          <p:attrName>style.visibility</p:attrName>
                                        </p:attrNameLst>
                                      </p:cBhvr>
                                      <p:to>
                                        <p:strVal val="visible"/>
                                      </p:to>
                                    </p:set>
                                    <p:animScale>
                                      <p:cBhvr>
                                        <p:cTn id="21" dur="1000" decel="50000" fill="hold">
                                          <p:stCondLst>
                                            <p:cond delay="0"/>
                                          </p:stCondLst>
                                        </p:cTn>
                                        <p:tgtEl>
                                          <p:spTgt spid="7171">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171">
                                            <p:txEl>
                                              <p:pRg st="2" end="2"/>
                                            </p:txEl>
                                          </p:spTgt>
                                        </p:tgtEl>
                                        <p:attrNameLst>
                                          <p:attrName>ppt_x</p:attrName>
                                          <p:attrName>ppt_y</p:attrName>
                                        </p:attrNameLst>
                                      </p:cBhvr>
                                    </p:animMotion>
                                    <p:animEffect transition="in" filter="fade">
                                      <p:cBhvr>
                                        <p:cTn id="23" dur="10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Espace réservé du contenu 2"/>
          <p:cNvSpPr>
            <a:spLocks noGrp="1"/>
          </p:cNvSpPr>
          <p:nvPr>
            <p:ph idx="1"/>
          </p:nvPr>
        </p:nvSpPr>
        <p:spPr>
          <a:xfrm>
            <a:off x="571472" y="1071546"/>
            <a:ext cx="8072494" cy="5429288"/>
          </a:xfrm>
        </p:spPr>
        <p:txBody>
          <a:bodyPr>
            <a:normAutofit/>
          </a:bodyPr>
          <a:lstStyle/>
          <a:p>
            <a:r>
              <a:rPr lang="fr-FR" sz="2200" i="1" dirty="0" smtClean="0"/>
              <a:t>« et la mer est amère, et l'amour est amer » (</a:t>
            </a:r>
            <a:r>
              <a:rPr lang="fr-FR" sz="2200" i="1" dirty="0" err="1" smtClean="0"/>
              <a:t>Marbeuf</a:t>
            </a:r>
            <a:r>
              <a:rPr lang="fr-FR" sz="2200" i="1" dirty="0" smtClean="0"/>
              <a:t>)</a:t>
            </a:r>
            <a:endParaRPr lang="fr-FR" sz="2200" dirty="0" smtClean="0"/>
          </a:p>
          <a:p>
            <a:r>
              <a:rPr lang="fr-FR" sz="2200" dirty="0" smtClean="0"/>
              <a:t>« – Je suis un homme d'affaires.</a:t>
            </a:r>
            <a:br>
              <a:rPr lang="fr-FR" sz="2200" dirty="0" smtClean="0"/>
            </a:br>
            <a:r>
              <a:rPr lang="fr-FR" sz="2200" dirty="0" smtClean="0"/>
              <a:t>– – Hé bien, des affaires, vous allez en avoir ! Vous êtes mis en examen... »</a:t>
            </a:r>
          </a:p>
          <a:p>
            <a:r>
              <a:rPr lang="fr-FR" sz="2200" dirty="0" smtClean="0"/>
              <a:t>Répétition d'un mot, une fois au sens propre, et une fois au sens figuré.</a:t>
            </a:r>
          </a:p>
          <a:p>
            <a:r>
              <a:rPr lang="fr-FR" sz="2200" dirty="0" smtClean="0"/>
              <a:t>Le mot se dit parfois lorsque la répétition est prise en charge par un </a:t>
            </a:r>
            <a:r>
              <a:rPr lang="fr-FR" sz="2200" b="1" dirty="0" smtClean="0"/>
              <a:t>autre interlocuteur</a:t>
            </a:r>
            <a:r>
              <a:rPr lang="fr-FR" sz="2200" dirty="0" smtClean="0"/>
              <a:t>, un adversaire.</a:t>
            </a:r>
          </a:p>
          <a:p>
            <a:r>
              <a:rPr lang="fr-FR" sz="2400" dirty="0" smtClean="0">
                <a:solidFill>
                  <a:srgbClr val="FF0000"/>
                </a:solidFill>
              </a:rPr>
              <a:t>Antanaclase</a:t>
            </a:r>
            <a:r>
              <a:rPr lang="fr-FR" sz="2400" dirty="0" smtClean="0"/>
              <a:t>, </a:t>
            </a:r>
            <a:r>
              <a:rPr lang="fr-FR" sz="2200" dirty="0" smtClean="0"/>
              <a:t>gr. </a:t>
            </a:r>
            <a:r>
              <a:rPr lang="vi-VN" sz="2200" dirty="0" smtClean="0">
                <a:solidFill>
                  <a:srgbClr val="00B050"/>
                </a:solidFill>
              </a:rPr>
              <a:t>α ̓ ν τ ι ́</a:t>
            </a:r>
            <a:r>
              <a:rPr lang="vi-VN" sz="2200" dirty="0" smtClean="0"/>
              <a:t> </a:t>
            </a:r>
            <a:r>
              <a:rPr lang="vi-VN" sz="2200" i="1" dirty="0" smtClean="0"/>
              <a:t>(</a:t>
            </a:r>
            <a:r>
              <a:rPr lang="fr-FR" sz="2200" i="1" dirty="0" smtClean="0"/>
              <a:t>anti-</a:t>
            </a:r>
            <a:r>
              <a:rPr lang="fr-FR" sz="2200" dirty="0" smtClean="0"/>
              <a:t>*</a:t>
            </a:r>
            <a:r>
              <a:rPr lang="fr-FR" sz="2200" i="1" dirty="0" smtClean="0"/>
              <a:t>)</a:t>
            </a:r>
            <a:r>
              <a:rPr lang="fr-FR" sz="2200" dirty="0" smtClean="0"/>
              <a:t> et </a:t>
            </a:r>
            <a:r>
              <a:rPr lang="vi-VN" sz="2200" dirty="0" smtClean="0">
                <a:solidFill>
                  <a:srgbClr val="00B050"/>
                </a:solidFill>
              </a:rPr>
              <a:t>α ̓ ν α ́ κ λ α σ ι ς </a:t>
            </a:r>
            <a:r>
              <a:rPr lang="fr-FR" sz="2200" dirty="0" smtClean="0"/>
              <a:t>«</a:t>
            </a:r>
            <a:r>
              <a:rPr lang="fr-FR" sz="2200" dirty="0" smtClean="0">
                <a:solidFill>
                  <a:srgbClr val="00B050"/>
                </a:solidFill>
              </a:rPr>
              <a:t> </a:t>
            </a:r>
            <a:r>
              <a:rPr lang="fr-FR" sz="2200" dirty="0" smtClean="0"/>
              <a:t>répercussion du son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anim calcmode="lin" valueType="num">
                                      <p:cBhvr additive="base">
                                        <p:cTn id="11"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 calcmode="lin" valueType="num">
                                      <p:cBhvr additive="base">
                                        <p:cTn id="17"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267">
                                            <p:txEl>
                                              <p:pRg st="3" end="3"/>
                                            </p:txEl>
                                          </p:spTgt>
                                        </p:tgtEl>
                                        <p:attrNameLst>
                                          <p:attrName>style.visibility</p:attrName>
                                        </p:attrNameLst>
                                      </p:cBhvr>
                                      <p:to>
                                        <p:strVal val="visible"/>
                                      </p:to>
                                    </p:set>
                                    <p:anim calcmode="lin" valueType="num">
                                      <p:cBhvr additive="base">
                                        <p:cTn id="23"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267">
                                            <p:txEl>
                                              <p:pRg st="4" end="4"/>
                                            </p:txEl>
                                          </p:spTgt>
                                        </p:tgtEl>
                                        <p:attrNameLst>
                                          <p:attrName>style.visibility</p:attrName>
                                        </p:attrNameLst>
                                      </p:cBhvr>
                                      <p:to>
                                        <p:strVal val="visible"/>
                                      </p:to>
                                    </p:set>
                                    <p:anim calcmode="lin" valueType="num">
                                      <p:cBhvr additive="base">
                                        <p:cTn id="29"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142852"/>
            <a:ext cx="8229600" cy="1143000"/>
          </a:xfrm>
        </p:spPr>
        <p:txBody>
          <a:bodyPr/>
          <a:lstStyle/>
          <a:p>
            <a:r>
              <a:rPr lang="fr-FR" dirty="0" smtClean="0"/>
              <a:t>Etude des figures de rhétorique</a:t>
            </a:r>
            <a:endParaRPr lang="fr-FR" dirty="0"/>
          </a:p>
        </p:txBody>
      </p:sp>
      <p:sp>
        <p:nvSpPr>
          <p:cNvPr id="3" name="Espace réservé du contenu 2"/>
          <p:cNvSpPr>
            <a:spLocks noGrp="1"/>
          </p:cNvSpPr>
          <p:nvPr>
            <p:ph idx="1"/>
          </p:nvPr>
        </p:nvSpPr>
        <p:spPr>
          <a:xfrm>
            <a:off x="1475656" y="1556792"/>
            <a:ext cx="6025302" cy="4608512"/>
          </a:xfrm>
        </p:spPr>
        <p:txBody>
          <a:bodyPr>
            <a:normAutofit fontScale="77500" lnSpcReduction="20000"/>
          </a:bodyPr>
          <a:lstStyle/>
          <a:p>
            <a:pPr marL="0">
              <a:spcBef>
                <a:spcPts val="0"/>
              </a:spcBef>
              <a:buNone/>
            </a:pPr>
            <a:r>
              <a:rPr lang="fr-FR" dirty="0"/>
              <a:t>Enfin, après un </a:t>
            </a:r>
            <a:r>
              <a:rPr lang="fr-FR" dirty="0" smtClean="0"/>
              <a:t>siège </a:t>
            </a:r>
            <a:r>
              <a:rPr lang="fr-FR" dirty="0"/>
              <a:t>aussi cruel que lent,</a:t>
            </a:r>
            <a:br>
              <a:rPr lang="fr-FR" dirty="0"/>
            </a:br>
            <a:r>
              <a:rPr lang="fr-FR" dirty="0"/>
              <a:t>il dompta les mutins, reste pâle et sanglant</a:t>
            </a:r>
            <a:br>
              <a:rPr lang="fr-FR" dirty="0"/>
            </a:br>
            <a:r>
              <a:rPr lang="fr-FR" dirty="0"/>
              <a:t>des flammes, de la faim, des fureurs intestines,</a:t>
            </a:r>
            <a:br>
              <a:rPr lang="fr-FR" dirty="0"/>
            </a:br>
            <a:r>
              <a:rPr lang="fr-FR" dirty="0"/>
              <a:t>et laissa leurs remparts cachés sous leurs ruines.</a:t>
            </a:r>
            <a:br>
              <a:rPr lang="fr-FR" dirty="0"/>
            </a:br>
            <a:r>
              <a:rPr lang="fr-FR" dirty="0"/>
              <a:t>Rome vous vit, madame, arriver avec lui.</a:t>
            </a:r>
            <a:br>
              <a:rPr lang="fr-FR" dirty="0"/>
            </a:br>
            <a:r>
              <a:rPr lang="fr-FR" dirty="0"/>
              <a:t>Dans l' orient désert quel devint mon ennui !</a:t>
            </a:r>
            <a:br>
              <a:rPr lang="fr-FR" dirty="0"/>
            </a:br>
            <a:r>
              <a:rPr lang="fr-FR" dirty="0"/>
              <a:t>Je demeurai longtemps errant dans </a:t>
            </a:r>
            <a:r>
              <a:rPr lang="fr-FR" dirty="0" smtClean="0"/>
              <a:t>Césarée,</a:t>
            </a:r>
            <a:r>
              <a:rPr lang="fr-FR" dirty="0"/>
              <a:t/>
            </a:r>
            <a:br>
              <a:rPr lang="fr-FR" dirty="0"/>
            </a:br>
            <a:r>
              <a:rPr lang="fr-FR" dirty="0"/>
              <a:t>lieux charmants où mon </a:t>
            </a:r>
            <a:r>
              <a:rPr lang="fr-FR" dirty="0" smtClean="0"/>
              <a:t>cœur </a:t>
            </a:r>
            <a:r>
              <a:rPr lang="fr-FR" dirty="0"/>
              <a:t>vous </a:t>
            </a:r>
            <a:r>
              <a:rPr lang="fr-FR" dirty="0" smtClean="0"/>
              <a:t>avait </a:t>
            </a:r>
            <a:r>
              <a:rPr lang="fr-FR" dirty="0"/>
              <a:t>adorée.</a:t>
            </a:r>
            <a:br>
              <a:rPr lang="fr-FR" dirty="0"/>
            </a:br>
            <a:r>
              <a:rPr lang="fr-FR" dirty="0"/>
              <a:t>Je vous </a:t>
            </a:r>
            <a:r>
              <a:rPr lang="fr-FR" dirty="0" smtClean="0"/>
              <a:t>redemandais </a:t>
            </a:r>
            <a:r>
              <a:rPr lang="fr-FR" dirty="0"/>
              <a:t>à vos tristes états ;</a:t>
            </a:r>
            <a:br>
              <a:rPr lang="fr-FR" dirty="0"/>
            </a:br>
            <a:r>
              <a:rPr lang="fr-FR" dirty="0"/>
              <a:t>je </a:t>
            </a:r>
            <a:r>
              <a:rPr lang="fr-FR" dirty="0" smtClean="0"/>
              <a:t>cherchais </a:t>
            </a:r>
            <a:r>
              <a:rPr lang="fr-FR" dirty="0"/>
              <a:t>en pleurant les traces de vos pas.</a:t>
            </a:r>
            <a:br>
              <a:rPr lang="fr-FR" dirty="0"/>
            </a:br>
            <a:r>
              <a:rPr lang="fr-FR" dirty="0"/>
              <a:t>Mais enfin succombant à ma mélancolie,</a:t>
            </a:r>
            <a:br>
              <a:rPr lang="fr-FR" dirty="0"/>
            </a:br>
            <a:r>
              <a:rPr lang="fr-FR" dirty="0"/>
              <a:t>mon désespoir tourna mes pas vers </a:t>
            </a:r>
            <a:r>
              <a:rPr lang="fr-FR" dirty="0" smtClean="0"/>
              <a:t>l'Italie</a:t>
            </a:r>
            <a:r>
              <a:rPr lang="fr-FR" dirty="0"/>
              <a:t>.</a:t>
            </a:r>
            <a:br>
              <a:rPr lang="fr-FR" dirty="0"/>
            </a:br>
            <a:r>
              <a:rPr lang="fr-FR" dirty="0"/>
              <a:t>Le sort m' y </a:t>
            </a:r>
            <a:r>
              <a:rPr lang="fr-FR" dirty="0" smtClean="0"/>
              <a:t>réservait </a:t>
            </a:r>
            <a:r>
              <a:rPr lang="fr-FR" dirty="0"/>
              <a:t>le dernier de ses coups</a:t>
            </a:r>
            <a:r>
              <a:rPr lang="fr-FR" dirty="0" smtClean="0"/>
              <a:t>.</a:t>
            </a:r>
          </a:p>
          <a:p>
            <a:pPr marL="0">
              <a:spcBef>
                <a:spcPts val="0"/>
              </a:spcBef>
              <a:buNone/>
            </a:pPr>
            <a:endParaRPr lang="fr-FR" dirty="0" smtClean="0"/>
          </a:p>
          <a:p>
            <a:pPr marL="0">
              <a:spcBef>
                <a:spcPts val="0"/>
              </a:spcBef>
              <a:buNone/>
            </a:pPr>
            <a:r>
              <a:rPr lang="fr-FR" dirty="0"/>
              <a:t>heureux dans mes malheurs d' en avoir pu sans crime</a:t>
            </a:r>
            <a:br>
              <a:rPr lang="fr-FR" dirty="0"/>
            </a:br>
            <a:r>
              <a:rPr lang="fr-FR" dirty="0"/>
              <a:t>conter toute </a:t>
            </a:r>
            <a:r>
              <a:rPr lang="fr-FR" dirty="0" smtClean="0"/>
              <a:t>l'histoire </a:t>
            </a:r>
            <a:r>
              <a:rPr lang="fr-FR" dirty="0"/>
              <a:t>aux yeux qui les ont faits,</a:t>
            </a:r>
            <a:br>
              <a:rPr lang="fr-FR" dirty="0"/>
            </a:br>
            <a:r>
              <a:rPr lang="fr-FR" dirty="0"/>
              <a:t>je pars, plus amoureux que je ne fus jamais.</a:t>
            </a:r>
          </a:p>
        </p:txBody>
      </p:sp>
      <p:sp>
        <p:nvSpPr>
          <p:cNvPr id="4" name="ZoneTexte 3"/>
          <p:cNvSpPr txBox="1"/>
          <p:nvPr/>
        </p:nvSpPr>
        <p:spPr>
          <a:xfrm>
            <a:off x="179512" y="1484784"/>
            <a:ext cx="1463530" cy="369332"/>
          </a:xfrm>
          <a:prstGeom prst="rect">
            <a:avLst/>
          </a:prstGeom>
          <a:noFill/>
        </p:spPr>
        <p:txBody>
          <a:bodyPr wrap="square" rtlCol="0">
            <a:spAutoFit/>
          </a:bodyPr>
          <a:lstStyle/>
          <a:p>
            <a:r>
              <a:rPr lang="fr-FR" dirty="0" smtClean="0"/>
              <a:t>allitération</a:t>
            </a:r>
            <a:endParaRPr lang="fr-FR" dirty="0"/>
          </a:p>
        </p:txBody>
      </p:sp>
      <p:cxnSp>
        <p:nvCxnSpPr>
          <p:cNvPr id="7" name="Connecteur droit 6"/>
          <p:cNvCxnSpPr/>
          <p:nvPr/>
        </p:nvCxnSpPr>
        <p:spPr>
          <a:xfrm>
            <a:off x="1979712" y="2348880"/>
            <a:ext cx="36004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179512" y="2132856"/>
            <a:ext cx="1463530" cy="369332"/>
          </a:xfrm>
          <a:prstGeom prst="rect">
            <a:avLst/>
          </a:prstGeom>
          <a:noFill/>
        </p:spPr>
        <p:txBody>
          <a:bodyPr wrap="square" rtlCol="0">
            <a:spAutoFit/>
          </a:bodyPr>
          <a:lstStyle/>
          <a:p>
            <a:r>
              <a:rPr lang="fr-FR" dirty="0" smtClean="0"/>
              <a:t>périphrase</a:t>
            </a:r>
            <a:endParaRPr lang="fr-FR" dirty="0"/>
          </a:p>
        </p:txBody>
      </p:sp>
      <p:cxnSp>
        <p:nvCxnSpPr>
          <p:cNvPr id="10" name="Connecteur droit 9"/>
          <p:cNvCxnSpPr/>
          <p:nvPr/>
        </p:nvCxnSpPr>
        <p:spPr>
          <a:xfrm>
            <a:off x="1619672" y="3501008"/>
            <a:ext cx="50405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107504" y="2636912"/>
            <a:ext cx="1296144" cy="369332"/>
          </a:xfrm>
          <a:prstGeom prst="rect">
            <a:avLst/>
          </a:prstGeom>
          <a:noFill/>
        </p:spPr>
        <p:txBody>
          <a:bodyPr wrap="square" rtlCol="0">
            <a:spAutoFit/>
          </a:bodyPr>
          <a:lstStyle/>
          <a:p>
            <a:r>
              <a:rPr lang="fr-FR" dirty="0" smtClean="0"/>
              <a:t>paradoxe</a:t>
            </a:r>
            <a:endParaRPr lang="fr-FR" dirty="0"/>
          </a:p>
        </p:txBody>
      </p:sp>
      <p:cxnSp>
        <p:nvCxnSpPr>
          <p:cNvPr id="13" name="Connecteur droit 12"/>
          <p:cNvCxnSpPr/>
          <p:nvPr/>
        </p:nvCxnSpPr>
        <p:spPr>
          <a:xfrm>
            <a:off x="1547664" y="5229200"/>
            <a:ext cx="28803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107504" y="3140968"/>
            <a:ext cx="1403648" cy="369332"/>
          </a:xfrm>
          <a:prstGeom prst="rect">
            <a:avLst/>
          </a:prstGeom>
          <a:noFill/>
        </p:spPr>
        <p:txBody>
          <a:bodyPr wrap="square" rtlCol="0">
            <a:spAutoFit/>
          </a:bodyPr>
          <a:lstStyle/>
          <a:p>
            <a:r>
              <a:rPr lang="fr-FR" dirty="0" smtClean="0"/>
              <a:t>synecdoque</a:t>
            </a:r>
            <a:endParaRPr lang="fr-FR" dirty="0"/>
          </a:p>
        </p:txBody>
      </p:sp>
      <p:cxnSp>
        <p:nvCxnSpPr>
          <p:cNvPr id="16" name="Connecteur droit 15"/>
          <p:cNvCxnSpPr/>
          <p:nvPr/>
        </p:nvCxnSpPr>
        <p:spPr>
          <a:xfrm>
            <a:off x="4283968" y="5445224"/>
            <a:ext cx="50405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107504" y="3789040"/>
            <a:ext cx="1331640" cy="369332"/>
          </a:xfrm>
          <a:prstGeom prst="rect">
            <a:avLst/>
          </a:prstGeom>
          <a:noFill/>
        </p:spPr>
        <p:txBody>
          <a:bodyPr wrap="square" rtlCol="0">
            <a:spAutoFit/>
          </a:bodyPr>
          <a:lstStyle/>
          <a:p>
            <a:r>
              <a:rPr lang="fr-FR" dirty="0" smtClean="0"/>
              <a:t>Hypallage</a:t>
            </a:r>
            <a:endParaRPr lang="fr-FR" dirty="0"/>
          </a:p>
        </p:txBody>
      </p:sp>
      <p:cxnSp>
        <p:nvCxnSpPr>
          <p:cNvPr id="20" name="Connecteur droit 19"/>
          <p:cNvCxnSpPr/>
          <p:nvPr/>
        </p:nvCxnSpPr>
        <p:spPr>
          <a:xfrm>
            <a:off x="4283968" y="3789040"/>
            <a:ext cx="79208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7000892" y="1628800"/>
            <a:ext cx="1855076" cy="369332"/>
          </a:xfrm>
          <a:prstGeom prst="rect">
            <a:avLst/>
          </a:prstGeom>
          <a:noFill/>
        </p:spPr>
        <p:txBody>
          <a:bodyPr wrap="square" rtlCol="0">
            <a:spAutoFit/>
          </a:bodyPr>
          <a:lstStyle/>
          <a:p>
            <a:r>
              <a:rPr lang="fr-FR" dirty="0" smtClean="0"/>
              <a:t>personnification</a:t>
            </a:r>
            <a:endParaRPr lang="fr-FR" dirty="0"/>
          </a:p>
        </p:txBody>
      </p:sp>
      <p:cxnSp>
        <p:nvCxnSpPr>
          <p:cNvPr id="23" name="Connecteur droit 22"/>
          <p:cNvCxnSpPr/>
          <p:nvPr/>
        </p:nvCxnSpPr>
        <p:spPr>
          <a:xfrm>
            <a:off x="1619672" y="2780928"/>
            <a:ext cx="50405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1619672" y="4509120"/>
            <a:ext cx="144016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1" nodeType="clickEffect">
                                  <p:stCondLst>
                                    <p:cond delay="0"/>
                                  </p:stCondLst>
                                  <p:childTnLst>
                                    <p:animEffect transition="out" filter="checkerboard(across)">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5" presetClass="exit" presetSubtype="10" fill="hold" nodeType="withEffect">
                                  <p:stCondLst>
                                    <p:cond delay="0"/>
                                  </p:stCondLst>
                                  <p:childTnLst>
                                    <p:animEffect transition="out" filter="checkerboard(across)">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xit" presetSubtype="10" fill="hold" nodeType="clickEffect">
                                  <p:stCondLst>
                                    <p:cond delay="0"/>
                                  </p:stCondLst>
                                  <p:childTnLst>
                                    <p:animEffect transition="out" filter="checkerboard(across)">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4" presetClass="exit" presetSubtype="16" fill="hold" grpId="1" nodeType="withEffect">
                                  <p:stCondLst>
                                    <p:cond delay="0"/>
                                  </p:stCondLst>
                                  <p:childTnLst>
                                    <p:animEffect transition="out" filter="box(in)">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circle(in)">
                                      <p:cBhvr>
                                        <p:cTn id="48" dur="20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xit" presetSubtype="10" fill="hold" nodeType="clickEffect">
                                  <p:stCondLst>
                                    <p:cond delay="0"/>
                                  </p:stCondLst>
                                  <p:childTnLst>
                                    <p:animEffect transition="out" filter="checkerboard(across)">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5" presetClass="exit" presetSubtype="10" fill="hold" grpId="1" nodeType="withEffect">
                                  <p:stCondLst>
                                    <p:cond delay="0"/>
                                  </p:stCondLst>
                                  <p:childTnLst>
                                    <p:animEffect transition="out" filter="checkerboard(across)">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xit" presetSubtype="4" fill="hold" nodeType="clickEffect">
                                  <p:stCondLst>
                                    <p:cond delay="0"/>
                                  </p:stCondLst>
                                  <p:childTnLst>
                                    <p:anim calcmode="lin" valueType="num">
                                      <p:cBhvr additive="base">
                                        <p:cTn id="70" dur="500"/>
                                        <p:tgtEl>
                                          <p:spTgt spid="16"/>
                                        </p:tgtEl>
                                        <p:attrNameLst>
                                          <p:attrName>ppt_x</p:attrName>
                                        </p:attrNameLst>
                                      </p:cBhvr>
                                      <p:tavLst>
                                        <p:tav tm="0">
                                          <p:val>
                                            <p:strVal val="ppt_x"/>
                                          </p:val>
                                        </p:tav>
                                        <p:tav tm="100000">
                                          <p:val>
                                            <p:strVal val="ppt_x"/>
                                          </p:val>
                                        </p:tav>
                                      </p:tavLst>
                                    </p:anim>
                                    <p:anim calcmode="lin" valueType="num">
                                      <p:cBhvr additive="base">
                                        <p:cTn id="71" dur="500"/>
                                        <p:tgtEl>
                                          <p:spTgt spid="16"/>
                                        </p:tgtEl>
                                        <p:attrNameLst>
                                          <p:attrName>ppt_y</p:attrName>
                                        </p:attrNameLst>
                                      </p:cBhvr>
                                      <p:tavLst>
                                        <p:tav tm="0">
                                          <p:val>
                                            <p:strVal val="ppt_y"/>
                                          </p:val>
                                        </p:tav>
                                        <p:tav tm="100000">
                                          <p:val>
                                            <p:strVal val="1+ppt_h/2"/>
                                          </p:val>
                                        </p:tav>
                                      </p:tavLst>
                                    </p:anim>
                                    <p:set>
                                      <p:cBhvr>
                                        <p:cTn id="72" dur="1" fill="hold">
                                          <p:stCondLst>
                                            <p:cond delay="499"/>
                                          </p:stCondLst>
                                        </p:cTn>
                                        <p:tgtEl>
                                          <p:spTgt spid="16"/>
                                        </p:tgtEl>
                                        <p:attrNameLst>
                                          <p:attrName>style.visibility</p:attrName>
                                        </p:attrNameLst>
                                      </p:cBhvr>
                                      <p:to>
                                        <p:strVal val="hidden"/>
                                      </p:to>
                                    </p:set>
                                  </p:childTnLst>
                                </p:cTn>
                              </p:par>
                              <p:par>
                                <p:cTn id="73" presetID="8" presetClass="exit" presetSubtype="16" fill="hold" grpId="1" nodeType="withEffect">
                                  <p:stCondLst>
                                    <p:cond delay="0"/>
                                  </p:stCondLst>
                                  <p:childTnLst>
                                    <p:animEffect transition="out" filter="diamond(in)">
                                      <p:cBhvr>
                                        <p:cTn id="74" dur="2000"/>
                                        <p:tgtEl>
                                          <p:spTgt spid="14"/>
                                        </p:tgtEl>
                                      </p:cBhvr>
                                    </p:animEffect>
                                    <p:set>
                                      <p:cBhvr>
                                        <p:cTn id="75" dur="1" fill="hold">
                                          <p:stCondLst>
                                            <p:cond delay="1999"/>
                                          </p:stCondLst>
                                        </p:cTn>
                                        <p:tgtEl>
                                          <p:spTgt spid="14"/>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circle(in)">
                                      <p:cBhvr>
                                        <p:cTn id="80" dur="20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circle(in)">
                                      <p:cBhvr>
                                        <p:cTn id="85" dur="20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8" presetClass="exit" presetSubtype="16" fill="hold" nodeType="clickEffect">
                                  <p:stCondLst>
                                    <p:cond delay="0"/>
                                  </p:stCondLst>
                                  <p:childTnLst>
                                    <p:animEffect transition="out" filter="diamond(in)">
                                      <p:cBhvr>
                                        <p:cTn id="89" dur="2000"/>
                                        <p:tgtEl>
                                          <p:spTgt spid="20"/>
                                        </p:tgtEl>
                                      </p:cBhvr>
                                    </p:animEffect>
                                    <p:set>
                                      <p:cBhvr>
                                        <p:cTn id="90" dur="1" fill="hold">
                                          <p:stCondLst>
                                            <p:cond delay="1999"/>
                                          </p:stCondLst>
                                        </p:cTn>
                                        <p:tgtEl>
                                          <p:spTgt spid="20"/>
                                        </p:tgtEl>
                                        <p:attrNameLst>
                                          <p:attrName>style.visibility</p:attrName>
                                        </p:attrNameLst>
                                      </p:cBhvr>
                                      <p:to>
                                        <p:strVal val="hidden"/>
                                      </p:to>
                                    </p:set>
                                  </p:childTnLst>
                                </p:cTn>
                              </p:par>
                              <p:par>
                                <p:cTn id="91" presetID="8" presetClass="exit" presetSubtype="16" fill="hold" grpId="1" nodeType="withEffect">
                                  <p:stCondLst>
                                    <p:cond delay="0"/>
                                  </p:stCondLst>
                                  <p:childTnLst>
                                    <p:animEffect transition="out" filter="diamond(in)">
                                      <p:cBhvr>
                                        <p:cTn id="92" dur="2000"/>
                                        <p:tgtEl>
                                          <p:spTgt spid="17"/>
                                        </p:tgtEl>
                                      </p:cBhvr>
                                    </p:animEffect>
                                    <p:set>
                                      <p:cBhvr>
                                        <p:cTn id="93" dur="1" fill="hold">
                                          <p:stCondLst>
                                            <p:cond delay="1999"/>
                                          </p:stCondLst>
                                        </p:cTn>
                                        <p:tgtEl>
                                          <p:spTgt spid="17"/>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6" presetClass="entr" presetSubtype="16" fill="hold" nodeType="click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circle(in)">
                                      <p:cBhvr>
                                        <p:cTn id="103" dur="2000"/>
                                        <p:tgtEl>
                                          <p:spTgt spid="23"/>
                                        </p:tgtEl>
                                      </p:cBhvr>
                                    </p:animEffect>
                                  </p:childTnLst>
                                </p:cTn>
                              </p:par>
                              <p:par>
                                <p:cTn id="104" presetID="5" presetClass="entr" presetSubtype="10" fill="hold" nodeType="with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checkerboard(across)">
                                      <p:cBhvr>
                                        <p:cTn id="106" dur="500"/>
                                        <p:tgtEl>
                                          <p:spTgt spid="26"/>
                                        </p:tgtEl>
                                      </p:cBhvr>
                                    </p:animEffect>
                                  </p:childTnLst>
                                </p:cTn>
                              </p:par>
                            </p:childTnLst>
                          </p:cTn>
                        </p:par>
                      </p:childTnLst>
                    </p:cTn>
                  </p:par>
                  <p:par>
                    <p:cTn id="107" fill="hold">
                      <p:stCondLst>
                        <p:cond delay="indefinite"/>
                      </p:stCondLst>
                      <p:childTnLst>
                        <p:par>
                          <p:cTn id="108" fill="hold">
                            <p:stCondLst>
                              <p:cond delay="0"/>
                            </p:stCondLst>
                            <p:childTnLst>
                              <p:par>
                                <p:cTn id="109" presetID="5" presetClass="exit" presetSubtype="10" fill="hold" nodeType="clickEffect">
                                  <p:stCondLst>
                                    <p:cond delay="0"/>
                                  </p:stCondLst>
                                  <p:childTnLst>
                                    <p:animEffect transition="out" filter="checkerboard(across)">
                                      <p:cBhvr>
                                        <p:cTn id="110" dur="500"/>
                                        <p:tgtEl>
                                          <p:spTgt spid="23"/>
                                        </p:tgtEl>
                                      </p:cBhvr>
                                    </p:animEffect>
                                    <p:set>
                                      <p:cBhvr>
                                        <p:cTn id="111" dur="1" fill="hold">
                                          <p:stCondLst>
                                            <p:cond delay="499"/>
                                          </p:stCondLst>
                                        </p:cTn>
                                        <p:tgtEl>
                                          <p:spTgt spid="23"/>
                                        </p:tgtEl>
                                        <p:attrNameLst>
                                          <p:attrName>style.visibility</p:attrName>
                                        </p:attrNameLst>
                                      </p:cBhvr>
                                      <p:to>
                                        <p:strVal val="hidden"/>
                                      </p:to>
                                    </p:set>
                                  </p:childTnLst>
                                </p:cTn>
                              </p:par>
                              <p:par>
                                <p:cTn id="112" presetID="8" presetClass="exit" presetSubtype="16" fill="hold" grpId="1" nodeType="withEffect">
                                  <p:stCondLst>
                                    <p:cond delay="0"/>
                                  </p:stCondLst>
                                  <p:childTnLst>
                                    <p:animEffect transition="out" filter="diamond(in)">
                                      <p:cBhvr>
                                        <p:cTn id="113" dur="2000"/>
                                        <p:tgtEl>
                                          <p:spTgt spid="21"/>
                                        </p:tgtEl>
                                      </p:cBhvr>
                                    </p:animEffect>
                                    <p:set>
                                      <p:cBhvr>
                                        <p:cTn id="114" dur="1" fill="hold">
                                          <p:stCondLst>
                                            <p:cond delay="1999"/>
                                          </p:stCondLst>
                                        </p:cTn>
                                        <p:tgtEl>
                                          <p:spTgt spid="21"/>
                                        </p:tgtEl>
                                        <p:attrNameLst>
                                          <p:attrName>style.visibility</p:attrName>
                                        </p:attrNameLst>
                                      </p:cBhvr>
                                      <p:to>
                                        <p:strVal val="hidden"/>
                                      </p:to>
                                    </p:set>
                                  </p:childTnLst>
                                </p:cTn>
                              </p:par>
                              <p:par>
                                <p:cTn id="115" presetID="8" presetClass="exit" presetSubtype="16" fill="hold" nodeType="withEffect">
                                  <p:stCondLst>
                                    <p:cond delay="0"/>
                                  </p:stCondLst>
                                  <p:childTnLst>
                                    <p:animEffect transition="out" filter="diamond(in)">
                                      <p:cBhvr>
                                        <p:cTn id="116" dur="2000"/>
                                        <p:tgtEl>
                                          <p:spTgt spid="26"/>
                                        </p:tgtEl>
                                      </p:cBhvr>
                                    </p:animEffect>
                                    <p:set>
                                      <p:cBhvr>
                                        <p:cTn id="117" dur="1" fill="hold">
                                          <p:stCondLst>
                                            <p:cond delay="19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P spid="11" grpId="0"/>
      <p:bldP spid="11" grpId="1"/>
      <p:bldP spid="14" grpId="0"/>
      <p:bldP spid="14" grpId="1"/>
      <p:bldP spid="17" grpId="0"/>
      <p:bldP spid="17" grpId="1"/>
      <p:bldP spid="21" grpId="0"/>
      <p:bldP spid="21"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Explication de texte (1°)</a:t>
            </a:r>
            <a:endParaRPr lang="fr-FR" dirty="0"/>
          </a:p>
        </p:txBody>
      </p:sp>
      <p:sp>
        <p:nvSpPr>
          <p:cNvPr id="3" name="Sous-titre 2"/>
          <p:cNvSpPr>
            <a:spLocks noGrp="1"/>
          </p:cNvSpPr>
          <p:nvPr>
            <p:ph type="subTitle" idx="1"/>
          </p:nvPr>
        </p:nvSpPr>
        <p:spPr/>
        <p:txBody>
          <a:bodyPr/>
          <a:lstStyle/>
          <a:p>
            <a:r>
              <a:rPr lang="fr-FR" sz="4400" dirty="0">
                <a:solidFill>
                  <a:srgbClr val="FF0000"/>
                </a:solidFill>
              </a:rPr>
              <a:t>Baudelaire </a:t>
            </a:r>
            <a:br>
              <a:rPr lang="fr-FR" sz="4400" dirty="0">
                <a:solidFill>
                  <a:srgbClr val="FF0000"/>
                </a:solidFill>
              </a:rPr>
            </a:br>
            <a:r>
              <a:rPr lang="fr-FR" sz="4400" dirty="0">
                <a:solidFill>
                  <a:srgbClr val="FF0000"/>
                </a:solidFill>
              </a:rPr>
              <a:t>La beauté </a:t>
            </a:r>
          </a:p>
          <a:p>
            <a:endParaRPr lang="fr-FR" dirty="0"/>
          </a:p>
        </p:txBody>
      </p:sp>
    </p:spTree>
    <p:extLst>
      <p:ext uri="{BB962C8B-B14F-4D97-AF65-F5344CB8AC3E}">
        <p14:creationId xmlns:p14="http://schemas.microsoft.com/office/powerpoint/2010/main" val="40886811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285720" y="642918"/>
            <a:ext cx="8501122" cy="5712007"/>
          </a:xfrm>
        </p:spPr>
        <p:txBody>
          <a:bodyPr>
            <a:normAutofit fontScale="77500" lnSpcReduction="20000"/>
          </a:bodyPr>
          <a:lstStyle/>
          <a:p>
            <a:pPr marL="0">
              <a:spcBef>
                <a:spcPts val="0"/>
              </a:spcBef>
              <a:buNone/>
            </a:pPr>
            <a:r>
              <a:rPr lang="fr-FR" sz="4600" dirty="0" smtClean="0"/>
              <a:t>La beauté</a:t>
            </a:r>
          </a:p>
          <a:p>
            <a:pPr marL="0">
              <a:spcBef>
                <a:spcPts val="0"/>
              </a:spcBef>
              <a:buNone/>
            </a:pPr>
            <a:endParaRPr lang="fr-FR" dirty="0" smtClean="0"/>
          </a:p>
          <a:p>
            <a:pPr marL="0">
              <a:spcBef>
                <a:spcPts val="0"/>
              </a:spcBef>
              <a:buNone/>
            </a:pPr>
            <a:r>
              <a:rPr lang="fr-FR" dirty="0" smtClean="0"/>
              <a:t>Je suis belle, ô mortels ! comme un rêve de pierre,</a:t>
            </a:r>
            <a:br>
              <a:rPr lang="fr-FR" dirty="0" smtClean="0"/>
            </a:br>
            <a:r>
              <a:rPr lang="fr-FR" dirty="0" smtClean="0"/>
              <a:t>Et mon sein, où chacun s'est meurtri tour à tour,</a:t>
            </a:r>
            <a:br>
              <a:rPr lang="fr-FR" dirty="0" smtClean="0"/>
            </a:br>
            <a:r>
              <a:rPr lang="fr-FR" dirty="0" smtClean="0"/>
              <a:t>Est fait pour inspirer au poète un amour</a:t>
            </a:r>
            <a:br>
              <a:rPr lang="fr-FR" dirty="0" smtClean="0"/>
            </a:br>
            <a:r>
              <a:rPr lang="fr-FR" dirty="0" smtClean="0"/>
              <a:t>Éternel et muet ainsi que la matière.</a:t>
            </a:r>
            <a:br>
              <a:rPr lang="fr-FR" dirty="0" smtClean="0"/>
            </a:br>
            <a:r>
              <a:rPr lang="fr-FR" dirty="0" smtClean="0"/>
              <a:t/>
            </a:r>
            <a:br>
              <a:rPr lang="fr-FR" dirty="0" smtClean="0"/>
            </a:br>
            <a:r>
              <a:rPr lang="fr-FR" dirty="0" smtClean="0"/>
              <a:t>Je trône dans l'azur comme un sphinx incompris ;</a:t>
            </a:r>
            <a:br>
              <a:rPr lang="fr-FR" dirty="0" smtClean="0"/>
            </a:br>
            <a:r>
              <a:rPr lang="fr-FR" dirty="0" smtClean="0"/>
              <a:t>J'unis un cœur de neige à la blancheur des cygnes ;</a:t>
            </a:r>
            <a:br>
              <a:rPr lang="fr-FR" dirty="0" smtClean="0"/>
            </a:br>
            <a:r>
              <a:rPr lang="fr-FR" dirty="0" smtClean="0"/>
              <a:t>Je hais le mouvement qui déplace les lignes,</a:t>
            </a:r>
            <a:br>
              <a:rPr lang="fr-FR" dirty="0" smtClean="0"/>
            </a:br>
            <a:r>
              <a:rPr lang="fr-FR" dirty="0" smtClean="0"/>
              <a:t>Et jamais je ne pleure et jamais je ne ris.</a:t>
            </a:r>
          </a:p>
          <a:p>
            <a:pPr marL="0">
              <a:spcBef>
                <a:spcPts val="0"/>
              </a:spcBef>
              <a:buNone/>
            </a:pPr>
            <a:r>
              <a:rPr lang="fr-FR" dirty="0" smtClean="0"/>
              <a:t/>
            </a:r>
            <a:br>
              <a:rPr lang="fr-FR" dirty="0" smtClean="0"/>
            </a:br>
            <a:r>
              <a:rPr lang="fr-FR" dirty="0" smtClean="0"/>
              <a:t>Les poètes, devant mes grandes attitudes,</a:t>
            </a:r>
            <a:br>
              <a:rPr lang="fr-FR" dirty="0" smtClean="0"/>
            </a:br>
            <a:r>
              <a:rPr lang="fr-FR" dirty="0" smtClean="0"/>
              <a:t>Que j'ai l'air d'emprunter aux plus fiers monuments,</a:t>
            </a:r>
            <a:br>
              <a:rPr lang="fr-FR" dirty="0" smtClean="0"/>
            </a:br>
            <a:r>
              <a:rPr lang="fr-FR" dirty="0" smtClean="0"/>
              <a:t>Consumeront leurs jours en d'austères études ;</a:t>
            </a:r>
            <a:br>
              <a:rPr lang="fr-FR" dirty="0" smtClean="0"/>
            </a:br>
            <a:r>
              <a:rPr lang="fr-FR" dirty="0" smtClean="0"/>
              <a:t/>
            </a:r>
            <a:br>
              <a:rPr lang="fr-FR" dirty="0" smtClean="0"/>
            </a:br>
            <a:r>
              <a:rPr lang="fr-FR" dirty="0" smtClean="0"/>
              <a:t>Car j'ai, pour fasciner ces dociles amants,</a:t>
            </a:r>
            <a:br>
              <a:rPr lang="fr-FR" dirty="0" smtClean="0"/>
            </a:br>
            <a:r>
              <a:rPr lang="fr-FR" dirty="0" smtClean="0"/>
              <a:t>De purs miroirs qui font toutes choses plus belles :</a:t>
            </a:r>
            <a:br>
              <a:rPr lang="fr-FR" dirty="0" smtClean="0"/>
            </a:br>
            <a:r>
              <a:rPr lang="fr-FR" dirty="0" smtClean="0"/>
              <a:t>Mes yeux, mes larges yeux aux clartés éternelles !</a:t>
            </a:r>
          </a:p>
          <a:p>
            <a:pPr marL="0">
              <a:spcBef>
                <a:spcPts val="0"/>
              </a:spcBef>
              <a:buNone/>
            </a:pPr>
            <a:r>
              <a:rPr lang="fr-FR" dirty="0" smtClean="0"/>
              <a:t/>
            </a:r>
            <a:br>
              <a:rPr lang="fr-FR" dirty="0" smtClean="0"/>
            </a:br>
            <a:endParaRPr lang="fr-FR" dirty="0" smtClean="0"/>
          </a:p>
          <a:p>
            <a:endParaRPr lang="fr-FR"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4941168"/>
            <a:ext cx="3096344" cy="1584176"/>
          </a:xfrm>
        </p:spPr>
        <p:txBody>
          <a:bodyPr>
            <a:normAutofit/>
          </a:bodyPr>
          <a:lstStyle/>
          <a:p>
            <a:r>
              <a:rPr lang="fr-FR" sz="2800" dirty="0" smtClean="0">
                <a:solidFill>
                  <a:srgbClr val="FF0000"/>
                </a:solidFill>
              </a:rPr>
              <a:t>Statue de l’air</a:t>
            </a:r>
            <a:br>
              <a:rPr lang="fr-FR" sz="2800" dirty="0" smtClean="0">
                <a:solidFill>
                  <a:srgbClr val="FF0000"/>
                </a:solidFill>
              </a:rPr>
            </a:br>
            <a:r>
              <a:rPr lang="fr-FR" sz="2800" dirty="0">
                <a:solidFill>
                  <a:srgbClr val="FF0000"/>
                </a:solidFill>
              </a:rPr>
              <a:t> </a:t>
            </a:r>
            <a:r>
              <a:rPr lang="fr-FR" sz="2800" dirty="0" smtClean="0">
                <a:solidFill>
                  <a:srgbClr val="FF0000"/>
                </a:solidFill>
              </a:rPr>
              <a:t>Jardin de Versailles</a:t>
            </a:r>
            <a:endParaRPr lang="fr-FR" sz="2800" dirty="0">
              <a:solidFill>
                <a:srgbClr val="FF0000"/>
              </a:solidFill>
            </a:endParaRPr>
          </a:p>
        </p:txBody>
      </p:sp>
      <p:pic>
        <p:nvPicPr>
          <p:cNvPr id="1028" name="Picture 4" descr="http://fgintrand.files.wordpress.com/2011/09/statue-de-lair-versailles.jpg"/>
          <p:cNvPicPr>
            <a:picLocks noChangeAspect="1" noChangeArrowheads="1"/>
          </p:cNvPicPr>
          <p:nvPr/>
        </p:nvPicPr>
        <p:blipFill>
          <a:blip r:embed="rId2" cstate="print"/>
          <a:srcRect/>
          <a:stretch>
            <a:fillRect/>
          </a:stretch>
        </p:blipFill>
        <p:spPr bwMode="auto">
          <a:xfrm>
            <a:off x="3995936" y="188640"/>
            <a:ext cx="4344963" cy="6525344"/>
          </a:xfrm>
          <a:prstGeom prst="rect">
            <a:avLst/>
          </a:prstGeom>
          <a:noFill/>
        </p:spPr>
      </p:pic>
    </p:spTree>
    <p:extLst>
      <p:ext uri="{BB962C8B-B14F-4D97-AF65-F5344CB8AC3E}">
        <p14:creationId xmlns:p14="http://schemas.microsoft.com/office/powerpoint/2010/main" val="37183851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4509120"/>
            <a:ext cx="4176464" cy="1008112"/>
          </a:xfrm>
        </p:spPr>
        <p:txBody>
          <a:bodyPr>
            <a:normAutofit/>
          </a:bodyPr>
          <a:lstStyle/>
          <a:p>
            <a:pPr>
              <a:buNone/>
            </a:pPr>
            <a:r>
              <a:rPr lang="fr-FR" sz="2800" dirty="0" smtClean="0"/>
              <a:t>Et jamais je ne pleure et jamais je ne ris.</a:t>
            </a:r>
          </a:p>
          <a:p>
            <a:pPr>
              <a:buNone/>
            </a:pPr>
            <a:endParaRPr lang="fr-FR" sz="2800" dirty="0"/>
          </a:p>
        </p:txBody>
      </p:sp>
      <p:pic>
        <p:nvPicPr>
          <p:cNvPr id="4" name="Picture 4" descr="http://fgintrand.files.wordpress.com/2011/09/statue-de-lair-versailles.jpg"/>
          <p:cNvPicPr>
            <a:picLocks noChangeAspect="1" noChangeArrowheads="1"/>
          </p:cNvPicPr>
          <p:nvPr/>
        </p:nvPicPr>
        <p:blipFill>
          <a:blip r:embed="rId2" cstate="print"/>
          <a:srcRect/>
          <a:stretch>
            <a:fillRect/>
          </a:stretch>
        </p:blipFill>
        <p:spPr bwMode="auto">
          <a:xfrm>
            <a:off x="4499992" y="116632"/>
            <a:ext cx="4344963" cy="6525344"/>
          </a:xfrm>
          <a:prstGeom prst="rect">
            <a:avLst/>
          </a:prstGeom>
          <a:noFill/>
        </p:spPr>
      </p:pic>
      <p:cxnSp>
        <p:nvCxnSpPr>
          <p:cNvPr id="6" name="Connecteur droit avec flèche 5"/>
          <p:cNvCxnSpPr/>
          <p:nvPr/>
        </p:nvCxnSpPr>
        <p:spPr>
          <a:xfrm flipV="1">
            <a:off x="3059832" y="548680"/>
            <a:ext cx="2160240" cy="4320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necteur droit avec flèche 6"/>
          <p:cNvCxnSpPr/>
          <p:nvPr/>
        </p:nvCxnSpPr>
        <p:spPr>
          <a:xfrm flipV="1">
            <a:off x="2483768" y="1772816"/>
            <a:ext cx="4248472"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flipV="1">
            <a:off x="3563888" y="3356992"/>
            <a:ext cx="1368152" cy="72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V="1">
            <a:off x="2915816" y="908720"/>
            <a:ext cx="3672408" cy="3600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179512" y="764704"/>
            <a:ext cx="4176464" cy="954107"/>
          </a:xfrm>
          <a:prstGeom prst="rect">
            <a:avLst/>
          </a:prstGeom>
          <a:noFill/>
        </p:spPr>
        <p:txBody>
          <a:bodyPr wrap="square" rtlCol="0">
            <a:spAutoFit/>
          </a:bodyPr>
          <a:lstStyle/>
          <a:p>
            <a:r>
              <a:rPr lang="fr-FR" sz="2800" dirty="0" smtClean="0"/>
              <a:t>Je trône dans l'azur comme un sphinx incompris;</a:t>
            </a:r>
          </a:p>
        </p:txBody>
      </p:sp>
      <p:sp>
        <p:nvSpPr>
          <p:cNvPr id="10" name="ZoneTexte 9"/>
          <p:cNvSpPr txBox="1"/>
          <p:nvPr/>
        </p:nvSpPr>
        <p:spPr>
          <a:xfrm>
            <a:off x="251520" y="2132856"/>
            <a:ext cx="4032448" cy="954107"/>
          </a:xfrm>
          <a:prstGeom prst="rect">
            <a:avLst/>
          </a:prstGeom>
          <a:noFill/>
        </p:spPr>
        <p:txBody>
          <a:bodyPr wrap="square" rtlCol="0">
            <a:spAutoFit/>
          </a:bodyPr>
          <a:lstStyle/>
          <a:p>
            <a:r>
              <a:rPr lang="fr-FR" sz="2800" dirty="0" smtClean="0"/>
              <a:t>J'unis un cœur de neige à la blancheur des cygnes;</a:t>
            </a:r>
          </a:p>
        </p:txBody>
      </p:sp>
      <p:sp>
        <p:nvSpPr>
          <p:cNvPr id="12" name="ZoneTexte 11"/>
          <p:cNvSpPr txBox="1"/>
          <p:nvPr/>
        </p:nvSpPr>
        <p:spPr>
          <a:xfrm>
            <a:off x="251520" y="3212976"/>
            <a:ext cx="3672408" cy="954107"/>
          </a:xfrm>
          <a:prstGeom prst="rect">
            <a:avLst/>
          </a:prstGeom>
          <a:noFill/>
        </p:spPr>
        <p:txBody>
          <a:bodyPr wrap="square" rtlCol="0">
            <a:spAutoFit/>
          </a:bodyPr>
          <a:lstStyle/>
          <a:p>
            <a:r>
              <a:rPr lang="fr-FR" sz="2800" dirty="0" smtClean="0"/>
              <a:t>Je hais le mouvement qui déplace les lignes,</a:t>
            </a:r>
          </a:p>
        </p:txBody>
      </p:sp>
    </p:spTree>
    <p:extLst>
      <p:ext uri="{BB962C8B-B14F-4D97-AF65-F5344CB8AC3E}">
        <p14:creationId xmlns:p14="http://schemas.microsoft.com/office/powerpoint/2010/main" val="128030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xit" presetSubtype="4" fill="hold" nodeType="clickEffect">
                                  <p:stCondLst>
                                    <p:cond delay="0"/>
                                  </p:stCondLst>
                                  <p:childTnLst>
                                    <p:anim calcmode="lin" valueType="num">
                                      <p:cBhvr additive="base">
                                        <p:cTn id="15" dur="500"/>
                                        <p:tgtEl>
                                          <p:spTgt spid="6"/>
                                        </p:tgtEl>
                                        <p:attrNameLst>
                                          <p:attrName>ppt_x</p:attrName>
                                        </p:attrNameLst>
                                      </p:cBhvr>
                                      <p:tavLst>
                                        <p:tav tm="0">
                                          <p:val>
                                            <p:strVal val="ppt_x"/>
                                          </p:val>
                                        </p:tav>
                                        <p:tav tm="100000">
                                          <p:val>
                                            <p:strVal val="ppt_x"/>
                                          </p:val>
                                        </p:tav>
                                      </p:tavLst>
                                    </p:anim>
                                    <p:anim calcmode="lin" valueType="num">
                                      <p:cBhvr additive="base">
                                        <p:cTn id="16" dur="500"/>
                                        <p:tgtEl>
                                          <p:spTgt spid="6"/>
                                        </p:tgtEl>
                                        <p:attrNameLst>
                                          <p:attrName>ppt_y</p:attrName>
                                        </p:attrNameLst>
                                      </p:cBhvr>
                                      <p:tavLst>
                                        <p:tav tm="0">
                                          <p:val>
                                            <p:strVal val="ppt_y"/>
                                          </p:val>
                                        </p:tav>
                                        <p:tav tm="100000">
                                          <p:val>
                                            <p:strVal val="1+ppt_h/2"/>
                                          </p:val>
                                        </p:tav>
                                      </p:tavLst>
                                    </p:anim>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9"/>
                                        </p:tgtEl>
                                        <p:attrNameLst>
                                          <p:attrName>ppt_x</p:attrName>
                                        </p:attrNameLst>
                                      </p:cBhvr>
                                      <p:tavLst>
                                        <p:tav tm="0">
                                          <p:val>
                                            <p:strVal val="ppt_x"/>
                                          </p:val>
                                        </p:tav>
                                        <p:tav tm="100000">
                                          <p:val>
                                            <p:strVal val="ppt_x"/>
                                          </p:val>
                                        </p:tav>
                                      </p:tavLst>
                                    </p:anim>
                                    <p:anim calcmode="lin" valueType="num">
                                      <p:cBhvr additive="base">
                                        <p:cTn id="46" dur="500"/>
                                        <p:tgtEl>
                                          <p:spTgt spid="9"/>
                                        </p:tgtEl>
                                        <p:attrNameLst>
                                          <p:attrName>ppt_y</p:attrName>
                                        </p:attrNameLst>
                                      </p:cBhvr>
                                      <p:tavLst>
                                        <p:tav tm="0">
                                          <p:val>
                                            <p:strVal val="ppt_y"/>
                                          </p:val>
                                        </p:tav>
                                        <p:tav tm="100000">
                                          <p:val>
                                            <p:strVal val="1+ppt_h/2"/>
                                          </p:val>
                                        </p:tav>
                                      </p:tavLst>
                                    </p:anim>
                                    <p:set>
                                      <p:cBhvr>
                                        <p:cTn id="47" dur="1" fill="hold">
                                          <p:stCondLst>
                                            <p:cond delay="499"/>
                                          </p:stCondLst>
                                        </p:cTn>
                                        <p:tgtEl>
                                          <p:spTgt spid="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0" end="0"/>
                                            </p:txEl>
                                          </p:spTgt>
                                        </p:tgtEl>
                                        <p:attrNameLst>
                                          <p:attrName>style.visibility</p:attrName>
                                        </p:attrNameLst>
                                      </p:cBhvr>
                                      <p:to>
                                        <p:strVal val="visible"/>
                                      </p:to>
                                    </p:set>
                                    <p:animEffect transition="in" filter="circle(in)">
                                      <p:cBhvr>
                                        <p:cTn id="52" dur="2000"/>
                                        <p:tgtEl>
                                          <p:spTgt spid="3">
                                            <p:txEl>
                                              <p:pRg st="0" end="0"/>
                                            </p:txEl>
                                          </p:spTgt>
                                        </p:tgtEl>
                                      </p:cBhvr>
                                    </p:animEffect>
                                  </p:childTnLst>
                                </p:cTn>
                              </p:par>
                              <p:par>
                                <p:cTn id="53" presetID="2" presetClass="entr" presetSubtype="4"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1"/>
                                        </p:tgtEl>
                                        <p:attrNameLst>
                                          <p:attrName>ppt_x</p:attrName>
                                        </p:attrNameLst>
                                      </p:cBhvr>
                                      <p:tavLst>
                                        <p:tav tm="0">
                                          <p:val>
                                            <p:strVal val="ppt_x"/>
                                          </p:val>
                                        </p:tav>
                                        <p:tav tm="100000">
                                          <p:val>
                                            <p:strVal val="ppt_x"/>
                                          </p:val>
                                        </p:tav>
                                      </p:tavLst>
                                    </p:anim>
                                    <p:anim calcmode="lin" valueType="num">
                                      <p:cBhvr additive="base">
                                        <p:cTn id="61" dur="500"/>
                                        <p:tgtEl>
                                          <p:spTgt spid="11"/>
                                        </p:tgtEl>
                                        <p:attrNameLst>
                                          <p:attrName>ppt_y</p:attrName>
                                        </p:attrNameLst>
                                      </p:cBhvr>
                                      <p:tavLst>
                                        <p:tav tm="0">
                                          <p:val>
                                            <p:strVal val="ppt_y"/>
                                          </p:val>
                                        </p:tav>
                                        <p:tav tm="100000">
                                          <p:val>
                                            <p:strVal val="1+ppt_h/2"/>
                                          </p:val>
                                        </p:tav>
                                      </p:tavLst>
                                    </p:anim>
                                    <p:set>
                                      <p:cBhvr>
                                        <p:cTn id="6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27584" y="2276872"/>
            <a:ext cx="7787208" cy="2232248"/>
          </a:xfrm>
        </p:spPr>
        <p:txBody>
          <a:bodyPr/>
          <a:lstStyle/>
          <a:p>
            <a:pPr>
              <a:buNone/>
            </a:pPr>
            <a:r>
              <a:rPr lang="fr-FR" sz="2800" dirty="0"/>
              <a:t>Je suis belle, ô mortels! comme un rêve de pierre,</a:t>
            </a:r>
          </a:p>
          <a:p>
            <a:pPr>
              <a:buNone/>
            </a:pPr>
            <a:r>
              <a:rPr lang="fr-FR" sz="2800" dirty="0"/>
              <a:t>Et mon sein, où chacun s'est meurtri tour à tour,</a:t>
            </a:r>
          </a:p>
          <a:p>
            <a:pPr>
              <a:buNone/>
            </a:pPr>
            <a:r>
              <a:rPr lang="fr-FR" sz="2800" dirty="0"/>
              <a:t>Est fait pour inspirer au poète un amour</a:t>
            </a:r>
          </a:p>
          <a:p>
            <a:pPr>
              <a:buNone/>
            </a:pPr>
            <a:r>
              <a:rPr lang="fr-FR" sz="2800" dirty="0"/>
              <a:t>Eternel et muet ainsi que la matière</a:t>
            </a:r>
            <a:r>
              <a:rPr lang="fr-FR" sz="2800" dirty="0" smtClean="0"/>
              <a:t>.</a:t>
            </a:r>
            <a:endParaRPr lang="fr-FR" sz="2800" dirty="0"/>
          </a:p>
        </p:txBody>
      </p:sp>
      <p:sp>
        <p:nvSpPr>
          <p:cNvPr id="4" name="ZoneTexte 3"/>
          <p:cNvSpPr txBox="1"/>
          <p:nvPr/>
        </p:nvSpPr>
        <p:spPr>
          <a:xfrm>
            <a:off x="611560" y="476672"/>
            <a:ext cx="1800200" cy="369332"/>
          </a:xfrm>
          <a:prstGeom prst="rect">
            <a:avLst/>
          </a:prstGeom>
          <a:noFill/>
        </p:spPr>
        <p:txBody>
          <a:bodyPr wrap="square" rtlCol="0">
            <a:spAutoFit/>
          </a:bodyPr>
          <a:lstStyle/>
          <a:p>
            <a:r>
              <a:rPr lang="fr-FR" dirty="0" smtClean="0">
                <a:solidFill>
                  <a:srgbClr val="FF0000"/>
                </a:solidFill>
              </a:rPr>
              <a:t>La prosopopée</a:t>
            </a:r>
            <a:endParaRPr lang="fr-FR" dirty="0">
              <a:solidFill>
                <a:srgbClr val="FF0000"/>
              </a:solidFill>
            </a:endParaRPr>
          </a:p>
        </p:txBody>
      </p:sp>
      <p:sp>
        <p:nvSpPr>
          <p:cNvPr id="5" name="ZoneTexte 4"/>
          <p:cNvSpPr txBox="1"/>
          <p:nvPr/>
        </p:nvSpPr>
        <p:spPr>
          <a:xfrm>
            <a:off x="467544" y="908720"/>
            <a:ext cx="4032448" cy="1200329"/>
          </a:xfrm>
          <a:prstGeom prst="rect">
            <a:avLst/>
          </a:prstGeom>
          <a:noFill/>
        </p:spPr>
        <p:txBody>
          <a:bodyPr wrap="square" rtlCol="0">
            <a:spAutoFit/>
          </a:bodyPr>
          <a:lstStyle/>
          <a:p>
            <a:r>
              <a:rPr lang="fr-FR" dirty="0">
                <a:solidFill>
                  <a:srgbClr val="00B050"/>
                </a:solidFill>
              </a:rPr>
              <a:t>Figure par laquelle </a:t>
            </a:r>
            <a:r>
              <a:rPr lang="fr-FR" dirty="0" smtClean="0">
                <a:solidFill>
                  <a:srgbClr val="00B050"/>
                </a:solidFill>
              </a:rPr>
              <a:t>l’auteur fait </a:t>
            </a:r>
            <a:r>
              <a:rPr lang="fr-FR" dirty="0">
                <a:solidFill>
                  <a:srgbClr val="00B050"/>
                </a:solidFill>
              </a:rPr>
              <a:t>parler et agir un être inanimé, un animal, une personne absente ou </a:t>
            </a:r>
            <a:r>
              <a:rPr lang="fr-FR" dirty="0" smtClean="0">
                <a:solidFill>
                  <a:srgbClr val="00B050"/>
                </a:solidFill>
              </a:rPr>
              <a:t>morte; ici, c’est la beauté qui parle. </a:t>
            </a:r>
            <a:endParaRPr lang="fr-FR" dirty="0">
              <a:solidFill>
                <a:srgbClr val="00B050"/>
              </a:solidFill>
            </a:endParaRPr>
          </a:p>
        </p:txBody>
      </p:sp>
      <p:sp>
        <p:nvSpPr>
          <p:cNvPr id="6" name="ZoneTexte 5"/>
          <p:cNvSpPr txBox="1"/>
          <p:nvPr/>
        </p:nvSpPr>
        <p:spPr>
          <a:xfrm>
            <a:off x="5868144" y="404664"/>
            <a:ext cx="2016224" cy="369332"/>
          </a:xfrm>
          <a:prstGeom prst="rect">
            <a:avLst/>
          </a:prstGeom>
          <a:noFill/>
        </p:spPr>
        <p:txBody>
          <a:bodyPr wrap="square" rtlCol="0">
            <a:spAutoFit/>
          </a:bodyPr>
          <a:lstStyle/>
          <a:p>
            <a:r>
              <a:rPr lang="fr-FR" dirty="0" smtClean="0">
                <a:solidFill>
                  <a:srgbClr val="FF0000"/>
                </a:solidFill>
              </a:rPr>
              <a:t>L’assonance </a:t>
            </a:r>
            <a:endParaRPr lang="fr-FR" dirty="0">
              <a:solidFill>
                <a:srgbClr val="FF0000"/>
              </a:solidFill>
            </a:endParaRPr>
          </a:p>
        </p:txBody>
      </p:sp>
      <p:sp>
        <p:nvSpPr>
          <p:cNvPr id="7" name="ZoneTexte 6"/>
          <p:cNvSpPr txBox="1"/>
          <p:nvPr/>
        </p:nvSpPr>
        <p:spPr>
          <a:xfrm>
            <a:off x="4572000" y="836712"/>
            <a:ext cx="4248472" cy="1200329"/>
          </a:xfrm>
          <a:prstGeom prst="rect">
            <a:avLst/>
          </a:prstGeom>
          <a:noFill/>
        </p:spPr>
        <p:txBody>
          <a:bodyPr wrap="square" rtlCol="0">
            <a:spAutoFit/>
          </a:bodyPr>
          <a:lstStyle/>
          <a:p>
            <a:r>
              <a:rPr lang="fr-FR" dirty="0">
                <a:solidFill>
                  <a:srgbClr val="00B050"/>
                </a:solidFill>
              </a:rPr>
              <a:t>retour, répétition, par recherche d'harmonie, du même timbre </a:t>
            </a:r>
            <a:r>
              <a:rPr lang="fr-FR" dirty="0" smtClean="0">
                <a:solidFill>
                  <a:srgbClr val="00B050"/>
                </a:solidFill>
              </a:rPr>
              <a:t>vocalique.  Ici, les sonorités très claires illustrent le caractère évocatoire de la prosopopée. </a:t>
            </a:r>
            <a:endParaRPr lang="fr-FR" dirty="0">
              <a:solidFill>
                <a:srgbClr val="00B050"/>
              </a:solidFill>
            </a:endParaRPr>
          </a:p>
        </p:txBody>
      </p:sp>
      <p:sp>
        <p:nvSpPr>
          <p:cNvPr id="8" name="ZoneTexte 7"/>
          <p:cNvSpPr txBox="1"/>
          <p:nvPr/>
        </p:nvSpPr>
        <p:spPr>
          <a:xfrm>
            <a:off x="539552" y="4797152"/>
            <a:ext cx="1512168" cy="369332"/>
          </a:xfrm>
          <a:prstGeom prst="rect">
            <a:avLst/>
          </a:prstGeom>
          <a:noFill/>
        </p:spPr>
        <p:txBody>
          <a:bodyPr wrap="square" rtlCol="0">
            <a:spAutoFit/>
          </a:bodyPr>
          <a:lstStyle/>
          <a:p>
            <a:r>
              <a:rPr lang="fr-FR" dirty="0" smtClean="0">
                <a:solidFill>
                  <a:srgbClr val="FF0000"/>
                </a:solidFill>
              </a:rPr>
              <a:t>Le paradoxe</a:t>
            </a:r>
            <a:endParaRPr lang="fr-FR" dirty="0">
              <a:solidFill>
                <a:srgbClr val="FF0000"/>
              </a:solidFill>
            </a:endParaRPr>
          </a:p>
        </p:txBody>
      </p:sp>
      <p:sp>
        <p:nvSpPr>
          <p:cNvPr id="10" name="ZoneTexte 9"/>
          <p:cNvSpPr txBox="1"/>
          <p:nvPr/>
        </p:nvSpPr>
        <p:spPr>
          <a:xfrm>
            <a:off x="323528" y="5229201"/>
            <a:ext cx="3888432" cy="1200329"/>
          </a:xfrm>
          <a:prstGeom prst="rect">
            <a:avLst/>
          </a:prstGeom>
          <a:noFill/>
        </p:spPr>
        <p:txBody>
          <a:bodyPr wrap="square" rtlCol="0">
            <a:spAutoFit/>
          </a:bodyPr>
          <a:lstStyle/>
          <a:p>
            <a:r>
              <a:rPr lang="fr-FR" dirty="0">
                <a:solidFill>
                  <a:srgbClr val="00B050"/>
                </a:solidFill>
              </a:rPr>
              <a:t>Proposition </a:t>
            </a:r>
            <a:r>
              <a:rPr lang="fr-FR" dirty="0" smtClean="0">
                <a:solidFill>
                  <a:srgbClr val="00B050"/>
                </a:solidFill>
              </a:rPr>
              <a:t>qui prend </a:t>
            </a:r>
            <a:r>
              <a:rPr lang="fr-FR" dirty="0">
                <a:solidFill>
                  <a:srgbClr val="00B050"/>
                </a:solidFill>
              </a:rPr>
              <a:t>le contrepied des certitudes </a:t>
            </a:r>
            <a:r>
              <a:rPr lang="fr-FR" dirty="0" smtClean="0">
                <a:solidFill>
                  <a:srgbClr val="00B050"/>
                </a:solidFill>
              </a:rPr>
              <a:t>logiques. Ici, la statue en pierre rappelle aux hommes qu’ils sont mortels. </a:t>
            </a:r>
            <a:endParaRPr lang="fr-FR" dirty="0">
              <a:solidFill>
                <a:srgbClr val="00B050"/>
              </a:solidFill>
            </a:endParaRPr>
          </a:p>
        </p:txBody>
      </p:sp>
      <p:sp>
        <p:nvSpPr>
          <p:cNvPr id="11" name="ZoneTexte 10"/>
          <p:cNvSpPr txBox="1"/>
          <p:nvPr/>
        </p:nvSpPr>
        <p:spPr>
          <a:xfrm>
            <a:off x="6012160" y="4653136"/>
            <a:ext cx="2520280" cy="369332"/>
          </a:xfrm>
          <a:prstGeom prst="rect">
            <a:avLst/>
          </a:prstGeom>
          <a:noFill/>
        </p:spPr>
        <p:txBody>
          <a:bodyPr wrap="square" rtlCol="0">
            <a:spAutoFit/>
          </a:bodyPr>
          <a:lstStyle/>
          <a:p>
            <a:r>
              <a:rPr lang="fr-FR" dirty="0" smtClean="0">
                <a:solidFill>
                  <a:srgbClr val="FF0000"/>
                </a:solidFill>
              </a:rPr>
              <a:t>La comparaison</a:t>
            </a:r>
            <a:endParaRPr lang="fr-FR" dirty="0">
              <a:solidFill>
                <a:srgbClr val="FF0000"/>
              </a:solidFill>
            </a:endParaRPr>
          </a:p>
        </p:txBody>
      </p:sp>
      <p:cxnSp>
        <p:nvCxnSpPr>
          <p:cNvPr id="13" name="Connecteur droit avec flèche 12"/>
          <p:cNvCxnSpPr/>
          <p:nvPr/>
        </p:nvCxnSpPr>
        <p:spPr>
          <a:xfrm flipH="1" flipV="1">
            <a:off x="5076056" y="4365104"/>
            <a:ext cx="1008112" cy="36004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3419872" y="4221088"/>
            <a:ext cx="244827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flipH="1">
            <a:off x="2627784" y="2060848"/>
            <a:ext cx="2808312" cy="36004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H="1">
            <a:off x="4211960" y="2132856"/>
            <a:ext cx="1656184" cy="28803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a:off x="6228184" y="2132856"/>
            <a:ext cx="72008" cy="21602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a:off x="6804248" y="2060848"/>
            <a:ext cx="720080" cy="36004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899592" y="2060848"/>
            <a:ext cx="360040" cy="28803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899592" y="2708920"/>
            <a:ext cx="1656184"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flipV="1">
            <a:off x="1691680" y="2780928"/>
            <a:ext cx="1728192" cy="194421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2915816" y="2708920"/>
            <a:ext cx="115212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4788024" y="5157192"/>
            <a:ext cx="3888432" cy="923330"/>
          </a:xfrm>
          <a:prstGeom prst="rect">
            <a:avLst/>
          </a:prstGeom>
          <a:noFill/>
        </p:spPr>
        <p:txBody>
          <a:bodyPr wrap="square" rtlCol="0">
            <a:spAutoFit/>
          </a:bodyPr>
          <a:lstStyle/>
          <a:p>
            <a:r>
              <a:rPr lang="fr-FR" dirty="0" smtClean="0">
                <a:solidFill>
                  <a:srgbClr val="00B050"/>
                </a:solidFill>
              </a:rPr>
              <a:t>La matière est éternelle, contrairement à l’homme. La beauté de la statue est donc également éternelle. </a:t>
            </a:r>
            <a:endParaRPr lang="fr-FR" dirty="0">
              <a:solidFill>
                <a:srgbClr val="00B050"/>
              </a:solidFill>
            </a:endParaRPr>
          </a:p>
        </p:txBody>
      </p:sp>
      <p:cxnSp>
        <p:nvCxnSpPr>
          <p:cNvPr id="36" name="Connecteur droit 35"/>
          <p:cNvCxnSpPr/>
          <p:nvPr/>
        </p:nvCxnSpPr>
        <p:spPr>
          <a:xfrm>
            <a:off x="1619672" y="3212976"/>
            <a:ext cx="4176464"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flipV="1">
            <a:off x="2987824" y="3356992"/>
            <a:ext cx="1080120" cy="165618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flipH="1" flipV="1">
            <a:off x="5868144" y="2780928"/>
            <a:ext cx="1008112" cy="172819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a:off x="4644008" y="2780928"/>
            <a:ext cx="1656184"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001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1" nodeType="clickEffect">
                                  <p:stCondLst>
                                    <p:cond delay="0"/>
                                  </p:stCondLst>
                                  <p:childTnLst>
                                    <p:anim calcmode="lin" valueType="num">
                                      <p:cBhvr additive="base">
                                        <p:cTn id="26" dur="500"/>
                                        <p:tgtEl>
                                          <p:spTgt spid="4"/>
                                        </p:tgtEl>
                                        <p:attrNameLst>
                                          <p:attrName>ppt_x</p:attrName>
                                        </p:attrNameLst>
                                      </p:cBhvr>
                                      <p:tavLst>
                                        <p:tav tm="0">
                                          <p:val>
                                            <p:strVal val="ppt_x"/>
                                          </p:val>
                                        </p:tav>
                                        <p:tav tm="100000">
                                          <p:val>
                                            <p:strVal val="ppt_x"/>
                                          </p:val>
                                        </p:tav>
                                      </p:tavLst>
                                    </p:anim>
                                    <p:anim calcmode="lin" valueType="num">
                                      <p:cBhvr additive="base">
                                        <p:cTn id="27" dur="500"/>
                                        <p:tgtEl>
                                          <p:spTgt spid="4"/>
                                        </p:tgtEl>
                                        <p:attrNameLst>
                                          <p:attrName>ppt_y</p:attrName>
                                        </p:attrNameLst>
                                      </p:cBhvr>
                                      <p:tavLst>
                                        <p:tav tm="0">
                                          <p:val>
                                            <p:strVal val="ppt_y"/>
                                          </p:val>
                                        </p:tav>
                                        <p:tav tm="100000">
                                          <p:val>
                                            <p:strVal val="1+ppt_h/2"/>
                                          </p:val>
                                        </p:tav>
                                      </p:tavLst>
                                    </p:anim>
                                    <p:set>
                                      <p:cBhvr>
                                        <p:cTn id="28" dur="1" fill="hold">
                                          <p:stCondLst>
                                            <p:cond delay="499"/>
                                          </p:stCondLst>
                                        </p:cTn>
                                        <p:tgtEl>
                                          <p:spTgt spid="4"/>
                                        </p:tgtEl>
                                        <p:attrNameLst>
                                          <p:attrName>style.visibility</p:attrName>
                                        </p:attrNameLst>
                                      </p:cBhvr>
                                      <p:to>
                                        <p:strVal val="hidden"/>
                                      </p:to>
                                    </p:set>
                                  </p:childTnLst>
                                </p:cTn>
                              </p:par>
                              <p:par>
                                <p:cTn id="29" presetID="2" presetClass="exit" presetSubtype="4" fill="hold" grpId="1" nodeType="with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500"/>
                                        <p:tgtEl>
                                          <p:spTgt spid="26"/>
                                        </p:tgtEl>
                                        <p:attrNameLst>
                                          <p:attrName>ppt_x</p:attrName>
                                        </p:attrNameLst>
                                      </p:cBhvr>
                                      <p:tavLst>
                                        <p:tav tm="0">
                                          <p:val>
                                            <p:strVal val="ppt_x"/>
                                          </p:val>
                                        </p:tav>
                                        <p:tav tm="100000">
                                          <p:val>
                                            <p:strVal val="ppt_x"/>
                                          </p:val>
                                        </p:tav>
                                      </p:tavLst>
                                    </p:anim>
                                    <p:anim calcmode="lin" valueType="num">
                                      <p:cBhvr additive="base">
                                        <p:cTn id="35" dur="500"/>
                                        <p:tgtEl>
                                          <p:spTgt spid="26"/>
                                        </p:tgtEl>
                                        <p:attrNameLst>
                                          <p:attrName>ppt_y</p:attrName>
                                        </p:attrNameLst>
                                      </p:cBhvr>
                                      <p:tavLst>
                                        <p:tav tm="0">
                                          <p:val>
                                            <p:strVal val="ppt_y"/>
                                          </p:val>
                                        </p:tav>
                                        <p:tav tm="100000">
                                          <p:val>
                                            <p:strVal val="1+ppt_h/2"/>
                                          </p:val>
                                        </p:tav>
                                      </p:tavLst>
                                    </p:anim>
                                    <p:set>
                                      <p:cBhvr>
                                        <p:cTn id="36" dur="1" fill="hold">
                                          <p:stCondLst>
                                            <p:cond delay="499"/>
                                          </p:stCondLst>
                                        </p:cTn>
                                        <p:tgtEl>
                                          <p:spTgt spid="26"/>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28"/>
                                        </p:tgtEl>
                                        <p:attrNameLst>
                                          <p:attrName>ppt_x</p:attrName>
                                        </p:attrNameLst>
                                      </p:cBhvr>
                                      <p:tavLst>
                                        <p:tav tm="0">
                                          <p:val>
                                            <p:strVal val="ppt_x"/>
                                          </p:val>
                                        </p:tav>
                                        <p:tav tm="100000">
                                          <p:val>
                                            <p:strVal val="ppt_x"/>
                                          </p:val>
                                        </p:tav>
                                      </p:tavLst>
                                    </p:anim>
                                    <p:anim calcmode="lin" valueType="num">
                                      <p:cBhvr additive="base">
                                        <p:cTn id="39" dur="500"/>
                                        <p:tgtEl>
                                          <p:spTgt spid="28"/>
                                        </p:tgtEl>
                                        <p:attrNameLst>
                                          <p:attrName>ppt_y</p:attrName>
                                        </p:attrNameLst>
                                      </p:cBhvr>
                                      <p:tavLst>
                                        <p:tav tm="0">
                                          <p:val>
                                            <p:strVal val="ppt_y"/>
                                          </p:val>
                                        </p:tav>
                                        <p:tav tm="100000">
                                          <p:val>
                                            <p:strVal val="1+ppt_h/2"/>
                                          </p:val>
                                        </p:tav>
                                      </p:tavLst>
                                    </p:anim>
                                    <p:set>
                                      <p:cBhvr>
                                        <p:cTn id="40" dur="1" fill="hold">
                                          <p:stCondLst>
                                            <p:cond delay="499"/>
                                          </p:stCondLst>
                                        </p:cTn>
                                        <p:tgtEl>
                                          <p:spTgt spid="2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heckerboard(across)">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checkerboard(across)">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grpId="1" nodeType="clickEffect">
                                  <p:stCondLst>
                                    <p:cond delay="0"/>
                                  </p:stCondLst>
                                  <p:childTnLst>
                                    <p:anim calcmode="lin" valueType="num">
                                      <p:cBhvr additive="base">
                                        <p:cTn id="78" dur="500"/>
                                        <p:tgtEl>
                                          <p:spTgt spid="8"/>
                                        </p:tgtEl>
                                        <p:attrNameLst>
                                          <p:attrName>ppt_x</p:attrName>
                                        </p:attrNameLst>
                                      </p:cBhvr>
                                      <p:tavLst>
                                        <p:tav tm="0">
                                          <p:val>
                                            <p:strVal val="ppt_x"/>
                                          </p:val>
                                        </p:tav>
                                        <p:tav tm="100000">
                                          <p:val>
                                            <p:strVal val="ppt_x"/>
                                          </p:val>
                                        </p:tav>
                                      </p:tavLst>
                                    </p:anim>
                                    <p:anim calcmode="lin" valueType="num">
                                      <p:cBhvr additive="base">
                                        <p:cTn id="79" dur="500"/>
                                        <p:tgtEl>
                                          <p:spTgt spid="8"/>
                                        </p:tgtEl>
                                        <p:attrNameLst>
                                          <p:attrName>ppt_y</p:attrName>
                                        </p:attrNameLst>
                                      </p:cBhvr>
                                      <p:tavLst>
                                        <p:tav tm="0">
                                          <p:val>
                                            <p:strVal val="ppt_y"/>
                                          </p:val>
                                        </p:tav>
                                        <p:tav tm="100000">
                                          <p:val>
                                            <p:strVal val="1+ppt_h/2"/>
                                          </p:val>
                                        </p:tav>
                                      </p:tavLst>
                                    </p:anim>
                                    <p:set>
                                      <p:cBhvr>
                                        <p:cTn id="80" dur="1" fill="hold">
                                          <p:stCondLst>
                                            <p:cond delay="499"/>
                                          </p:stCondLst>
                                        </p:cTn>
                                        <p:tgtEl>
                                          <p:spTgt spid="8"/>
                                        </p:tgtEl>
                                        <p:attrNameLst>
                                          <p:attrName>style.visibility</p:attrName>
                                        </p:attrNameLst>
                                      </p:cBhvr>
                                      <p:to>
                                        <p:strVal val="hidden"/>
                                      </p:to>
                                    </p:set>
                                  </p:childTnLst>
                                </p:cTn>
                              </p:par>
                              <p:par>
                                <p:cTn id="81" presetID="2" presetClass="exit" presetSubtype="4" fill="hold" grpId="1" nodeType="withEffect">
                                  <p:stCondLst>
                                    <p:cond delay="0"/>
                                  </p:stCondLst>
                                  <p:childTnLst>
                                    <p:anim calcmode="lin" valueType="num">
                                      <p:cBhvr additive="base">
                                        <p:cTn id="82" dur="500"/>
                                        <p:tgtEl>
                                          <p:spTgt spid="10"/>
                                        </p:tgtEl>
                                        <p:attrNameLst>
                                          <p:attrName>ppt_x</p:attrName>
                                        </p:attrNameLst>
                                      </p:cBhvr>
                                      <p:tavLst>
                                        <p:tav tm="0">
                                          <p:val>
                                            <p:strVal val="ppt_x"/>
                                          </p:val>
                                        </p:tav>
                                        <p:tav tm="100000">
                                          <p:val>
                                            <p:strVal val="ppt_x"/>
                                          </p:val>
                                        </p:tav>
                                      </p:tavLst>
                                    </p:anim>
                                    <p:anim calcmode="lin" valueType="num">
                                      <p:cBhvr additive="base">
                                        <p:cTn id="83" dur="500"/>
                                        <p:tgtEl>
                                          <p:spTgt spid="10"/>
                                        </p:tgtEl>
                                        <p:attrNameLst>
                                          <p:attrName>ppt_y</p:attrName>
                                        </p:attrNameLst>
                                      </p:cBhvr>
                                      <p:tavLst>
                                        <p:tav tm="0">
                                          <p:val>
                                            <p:strVal val="ppt_y"/>
                                          </p:val>
                                        </p:tav>
                                        <p:tav tm="100000">
                                          <p:val>
                                            <p:strVal val="1+ppt_h/2"/>
                                          </p:val>
                                        </p:tav>
                                      </p:tavLst>
                                    </p:anim>
                                    <p:set>
                                      <p:cBhvr>
                                        <p:cTn id="84" dur="1" fill="hold">
                                          <p:stCondLst>
                                            <p:cond delay="499"/>
                                          </p:stCondLst>
                                        </p:cTn>
                                        <p:tgtEl>
                                          <p:spTgt spid="10"/>
                                        </p:tgtEl>
                                        <p:attrNameLst>
                                          <p:attrName>style.visibility</p:attrName>
                                        </p:attrNameLst>
                                      </p:cBhvr>
                                      <p:to>
                                        <p:strVal val="hidden"/>
                                      </p:to>
                                    </p:set>
                                  </p:childTnLst>
                                </p:cTn>
                              </p:par>
                              <p:par>
                                <p:cTn id="85" presetID="2" presetClass="exit" presetSubtype="4" fill="hold" nodeType="withEffect">
                                  <p:stCondLst>
                                    <p:cond delay="0"/>
                                  </p:stCondLst>
                                  <p:childTnLst>
                                    <p:anim calcmode="lin" valueType="num">
                                      <p:cBhvr additive="base">
                                        <p:cTn id="86" dur="500"/>
                                        <p:tgtEl>
                                          <p:spTgt spid="30"/>
                                        </p:tgtEl>
                                        <p:attrNameLst>
                                          <p:attrName>ppt_x</p:attrName>
                                        </p:attrNameLst>
                                      </p:cBhvr>
                                      <p:tavLst>
                                        <p:tav tm="0">
                                          <p:val>
                                            <p:strVal val="ppt_x"/>
                                          </p:val>
                                        </p:tav>
                                        <p:tav tm="100000">
                                          <p:val>
                                            <p:strVal val="ppt_x"/>
                                          </p:val>
                                        </p:tav>
                                      </p:tavLst>
                                    </p:anim>
                                    <p:anim calcmode="lin" valueType="num">
                                      <p:cBhvr additive="base">
                                        <p:cTn id="87" dur="500"/>
                                        <p:tgtEl>
                                          <p:spTgt spid="30"/>
                                        </p:tgtEl>
                                        <p:attrNameLst>
                                          <p:attrName>ppt_y</p:attrName>
                                        </p:attrNameLst>
                                      </p:cBhvr>
                                      <p:tavLst>
                                        <p:tav tm="0">
                                          <p:val>
                                            <p:strVal val="ppt_y"/>
                                          </p:val>
                                        </p:tav>
                                        <p:tav tm="100000">
                                          <p:val>
                                            <p:strVal val="1+ppt_h/2"/>
                                          </p:val>
                                        </p:tav>
                                      </p:tavLst>
                                    </p:anim>
                                    <p:set>
                                      <p:cBhvr>
                                        <p:cTn id="88" dur="1" fill="hold">
                                          <p:stCondLst>
                                            <p:cond delay="499"/>
                                          </p:stCondLst>
                                        </p:cTn>
                                        <p:tgtEl>
                                          <p:spTgt spid="30"/>
                                        </p:tgtEl>
                                        <p:attrNameLst>
                                          <p:attrName>style.visibility</p:attrName>
                                        </p:attrNameLst>
                                      </p:cBhvr>
                                      <p:to>
                                        <p:strVal val="hidden"/>
                                      </p:to>
                                    </p:set>
                                  </p:childTnLst>
                                </p:cTn>
                              </p:par>
                              <p:par>
                                <p:cTn id="89" presetID="2" presetClass="exit" presetSubtype="4" fill="hold" nodeType="withEffect">
                                  <p:stCondLst>
                                    <p:cond delay="0"/>
                                  </p:stCondLst>
                                  <p:childTnLst>
                                    <p:anim calcmode="lin" valueType="num">
                                      <p:cBhvr additive="base">
                                        <p:cTn id="90" dur="500"/>
                                        <p:tgtEl>
                                          <p:spTgt spid="32"/>
                                        </p:tgtEl>
                                        <p:attrNameLst>
                                          <p:attrName>ppt_x</p:attrName>
                                        </p:attrNameLst>
                                      </p:cBhvr>
                                      <p:tavLst>
                                        <p:tav tm="0">
                                          <p:val>
                                            <p:strVal val="ppt_x"/>
                                          </p:val>
                                        </p:tav>
                                        <p:tav tm="100000">
                                          <p:val>
                                            <p:strVal val="ppt_x"/>
                                          </p:val>
                                        </p:tav>
                                      </p:tavLst>
                                    </p:anim>
                                    <p:anim calcmode="lin" valueType="num">
                                      <p:cBhvr additive="base">
                                        <p:cTn id="91" dur="500"/>
                                        <p:tgtEl>
                                          <p:spTgt spid="32"/>
                                        </p:tgtEl>
                                        <p:attrNameLst>
                                          <p:attrName>ppt_y</p:attrName>
                                        </p:attrNameLst>
                                      </p:cBhvr>
                                      <p:tavLst>
                                        <p:tav tm="0">
                                          <p:val>
                                            <p:strVal val="ppt_y"/>
                                          </p:val>
                                        </p:tav>
                                        <p:tav tm="100000">
                                          <p:val>
                                            <p:strVal val="1+ppt_h/2"/>
                                          </p:val>
                                        </p:tav>
                                      </p:tavLst>
                                    </p:anim>
                                    <p:set>
                                      <p:cBhvr>
                                        <p:cTn id="92" dur="1" fill="hold">
                                          <p:stCondLst>
                                            <p:cond delay="499"/>
                                          </p:stCondLst>
                                        </p:cTn>
                                        <p:tgtEl>
                                          <p:spTgt spid="32"/>
                                        </p:tgtEl>
                                        <p:attrNameLst>
                                          <p:attrName>style.visibility</p:attrName>
                                        </p:attrNameLst>
                                      </p:cBhvr>
                                      <p:to>
                                        <p:strVal val="hidden"/>
                                      </p:to>
                                    </p:set>
                                  </p:childTnLst>
                                </p:cTn>
                              </p:par>
                              <p:par>
                                <p:cTn id="93" presetID="2" presetClass="exit" presetSubtype="4" fill="hold" nodeType="withEffect">
                                  <p:stCondLst>
                                    <p:cond delay="0"/>
                                  </p:stCondLst>
                                  <p:childTnLst>
                                    <p:anim calcmode="lin" valueType="num">
                                      <p:cBhvr additive="base">
                                        <p:cTn id="94" dur="500"/>
                                        <p:tgtEl>
                                          <p:spTgt spid="38"/>
                                        </p:tgtEl>
                                        <p:attrNameLst>
                                          <p:attrName>ppt_x</p:attrName>
                                        </p:attrNameLst>
                                      </p:cBhvr>
                                      <p:tavLst>
                                        <p:tav tm="0">
                                          <p:val>
                                            <p:strVal val="ppt_x"/>
                                          </p:val>
                                        </p:tav>
                                        <p:tav tm="100000">
                                          <p:val>
                                            <p:strVal val="ppt_x"/>
                                          </p:val>
                                        </p:tav>
                                      </p:tavLst>
                                    </p:anim>
                                    <p:anim calcmode="lin" valueType="num">
                                      <p:cBhvr additive="base">
                                        <p:cTn id="95" dur="500"/>
                                        <p:tgtEl>
                                          <p:spTgt spid="38"/>
                                        </p:tgtEl>
                                        <p:attrNameLst>
                                          <p:attrName>ppt_y</p:attrName>
                                        </p:attrNameLst>
                                      </p:cBhvr>
                                      <p:tavLst>
                                        <p:tav tm="0">
                                          <p:val>
                                            <p:strVal val="ppt_y"/>
                                          </p:val>
                                        </p:tav>
                                        <p:tav tm="100000">
                                          <p:val>
                                            <p:strVal val="1+ppt_h/2"/>
                                          </p:val>
                                        </p:tav>
                                      </p:tavLst>
                                    </p:anim>
                                    <p:set>
                                      <p:cBhvr>
                                        <p:cTn id="96" dur="1" fill="hold">
                                          <p:stCondLst>
                                            <p:cond delay="499"/>
                                          </p:stCondLst>
                                        </p:cTn>
                                        <p:tgtEl>
                                          <p:spTgt spid="38"/>
                                        </p:tgtEl>
                                        <p:attrNameLst>
                                          <p:attrName>style.visibility</p:attrName>
                                        </p:attrNameLst>
                                      </p:cBhvr>
                                      <p:to>
                                        <p:strVal val="hidden"/>
                                      </p:to>
                                    </p:set>
                                  </p:childTnLst>
                                </p:cTn>
                              </p:par>
                              <p:par>
                                <p:cTn id="97" presetID="2" presetClass="exit" presetSubtype="4" fill="hold" nodeType="withEffect">
                                  <p:stCondLst>
                                    <p:cond delay="0"/>
                                  </p:stCondLst>
                                  <p:childTnLst>
                                    <p:anim calcmode="lin" valueType="num">
                                      <p:cBhvr additive="base">
                                        <p:cTn id="98" dur="500"/>
                                        <p:tgtEl>
                                          <p:spTgt spid="36"/>
                                        </p:tgtEl>
                                        <p:attrNameLst>
                                          <p:attrName>ppt_x</p:attrName>
                                        </p:attrNameLst>
                                      </p:cBhvr>
                                      <p:tavLst>
                                        <p:tav tm="0">
                                          <p:val>
                                            <p:strVal val="ppt_x"/>
                                          </p:val>
                                        </p:tav>
                                        <p:tav tm="100000">
                                          <p:val>
                                            <p:strVal val="ppt_x"/>
                                          </p:val>
                                        </p:tav>
                                      </p:tavLst>
                                    </p:anim>
                                    <p:anim calcmode="lin" valueType="num">
                                      <p:cBhvr additive="base">
                                        <p:cTn id="99" dur="500"/>
                                        <p:tgtEl>
                                          <p:spTgt spid="36"/>
                                        </p:tgtEl>
                                        <p:attrNameLst>
                                          <p:attrName>ppt_y</p:attrName>
                                        </p:attrNameLst>
                                      </p:cBhvr>
                                      <p:tavLst>
                                        <p:tav tm="0">
                                          <p:val>
                                            <p:strVal val="ppt_y"/>
                                          </p:val>
                                        </p:tav>
                                        <p:tav tm="100000">
                                          <p:val>
                                            <p:strVal val="1+ppt_h/2"/>
                                          </p:val>
                                        </p:tav>
                                      </p:tavLst>
                                    </p:anim>
                                    <p:set>
                                      <p:cBhvr>
                                        <p:cTn id="100" dur="1" fill="hold">
                                          <p:stCondLst>
                                            <p:cond delay="499"/>
                                          </p:stCondLst>
                                        </p:cTn>
                                        <p:tgtEl>
                                          <p:spTgt spid="3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5" presetClass="entr" presetSubtype="10" fill="hold" grpId="0" nodeType="clickEffect">
                                  <p:stCondLst>
                                    <p:cond delay="0"/>
                                  </p:stCondLst>
                                  <p:childTnLst>
                                    <p:set>
                                      <p:cBhvr>
                                        <p:cTn id="104" dur="1" fill="hold">
                                          <p:stCondLst>
                                            <p:cond delay="0"/>
                                          </p:stCondLst>
                                        </p:cTn>
                                        <p:tgtEl>
                                          <p:spTgt spid="6"/>
                                        </p:tgtEl>
                                        <p:attrNameLst>
                                          <p:attrName>style.visibility</p:attrName>
                                        </p:attrNameLst>
                                      </p:cBhvr>
                                      <p:to>
                                        <p:strVal val="visible"/>
                                      </p:to>
                                    </p:set>
                                    <p:animEffect transition="in" filter="checkerboard(across)">
                                      <p:cBhvr>
                                        <p:cTn id="105" dur="500"/>
                                        <p:tgtEl>
                                          <p:spTgt spid="6"/>
                                        </p:tgtEl>
                                      </p:cBhvr>
                                    </p:animEffect>
                                  </p:childTnLst>
                                </p:cTn>
                              </p:par>
                            </p:childTnLst>
                          </p:cTn>
                        </p:par>
                      </p:childTnLst>
                    </p:cTn>
                  </p:par>
                  <p:par>
                    <p:cTn id="106" fill="hold">
                      <p:stCondLst>
                        <p:cond delay="indefinite"/>
                      </p:stCondLst>
                      <p:childTnLst>
                        <p:par>
                          <p:cTn id="107" fill="hold">
                            <p:stCondLst>
                              <p:cond delay="0"/>
                            </p:stCondLst>
                            <p:childTnLst>
                              <p:par>
                                <p:cTn id="108" presetID="5" presetClass="entr" presetSubtype="10" fill="hold" grpId="0" nodeType="clickEffect">
                                  <p:stCondLst>
                                    <p:cond delay="0"/>
                                  </p:stCondLst>
                                  <p:childTnLst>
                                    <p:set>
                                      <p:cBhvr>
                                        <p:cTn id="109" dur="1" fill="hold">
                                          <p:stCondLst>
                                            <p:cond delay="0"/>
                                          </p:stCondLst>
                                        </p:cTn>
                                        <p:tgtEl>
                                          <p:spTgt spid="7"/>
                                        </p:tgtEl>
                                        <p:attrNameLst>
                                          <p:attrName>style.visibility</p:attrName>
                                        </p:attrNameLst>
                                      </p:cBhvr>
                                      <p:to>
                                        <p:strVal val="visible"/>
                                      </p:to>
                                    </p:set>
                                    <p:animEffect transition="in" filter="checkerboard(across)">
                                      <p:cBhvr>
                                        <p:cTn id="110" dur="500"/>
                                        <p:tgtEl>
                                          <p:spTgt spid="7"/>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additive="base">
                                        <p:cTn id="115" dur="500" fill="hold"/>
                                        <p:tgtEl>
                                          <p:spTgt spid="17"/>
                                        </p:tgtEl>
                                        <p:attrNameLst>
                                          <p:attrName>ppt_x</p:attrName>
                                        </p:attrNameLst>
                                      </p:cBhvr>
                                      <p:tavLst>
                                        <p:tav tm="0">
                                          <p:val>
                                            <p:strVal val="#ppt_x"/>
                                          </p:val>
                                        </p:tav>
                                        <p:tav tm="100000">
                                          <p:val>
                                            <p:strVal val="#ppt_x"/>
                                          </p:val>
                                        </p:tav>
                                      </p:tavLst>
                                    </p:anim>
                                    <p:anim calcmode="lin" valueType="num">
                                      <p:cBhvr additive="base">
                                        <p:cTn id="116" dur="500" fill="hold"/>
                                        <p:tgtEl>
                                          <p:spTgt spid="17"/>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19"/>
                                        </p:tgtEl>
                                        <p:attrNameLst>
                                          <p:attrName>style.visibility</p:attrName>
                                        </p:attrNameLst>
                                      </p:cBhvr>
                                      <p:to>
                                        <p:strVal val="visible"/>
                                      </p:to>
                                    </p:set>
                                    <p:anim calcmode="lin" valueType="num">
                                      <p:cBhvr additive="base">
                                        <p:cTn id="119" dur="500" fill="hold"/>
                                        <p:tgtEl>
                                          <p:spTgt spid="19"/>
                                        </p:tgtEl>
                                        <p:attrNameLst>
                                          <p:attrName>ppt_x</p:attrName>
                                        </p:attrNameLst>
                                      </p:cBhvr>
                                      <p:tavLst>
                                        <p:tav tm="0">
                                          <p:val>
                                            <p:strVal val="#ppt_x"/>
                                          </p:val>
                                        </p:tav>
                                        <p:tav tm="100000">
                                          <p:val>
                                            <p:strVal val="#ppt_x"/>
                                          </p:val>
                                        </p:tav>
                                      </p:tavLst>
                                    </p:anim>
                                    <p:anim calcmode="lin" valueType="num">
                                      <p:cBhvr additive="base">
                                        <p:cTn id="120" dur="500" fill="hold"/>
                                        <p:tgtEl>
                                          <p:spTgt spid="19"/>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1+#ppt_h/2"/>
                                          </p:val>
                                        </p:tav>
                                        <p:tav tm="100000">
                                          <p:val>
                                            <p:strVal val="#ppt_y"/>
                                          </p:val>
                                        </p:tav>
                                      </p:tavLst>
                                    </p:anim>
                                  </p:childTnLst>
                                </p:cTn>
                              </p:par>
                              <p:par>
                                <p:cTn id="125" presetID="2" presetClass="entr" presetSubtype="4" fill="hold"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ppt_x"/>
                                          </p:val>
                                        </p:tav>
                                        <p:tav tm="100000">
                                          <p:val>
                                            <p:strVal val="#ppt_x"/>
                                          </p:val>
                                        </p:tav>
                                      </p:tavLst>
                                    </p:anim>
                                    <p:anim calcmode="lin" valueType="num">
                                      <p:cBhvr additive="base">
                                        <p:cTn id="1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xit" presetSubtype="4" fill="hold" grpId="1" nodeType="clickEffect">
                                  <p:stCondLst>
                                    <p:cond delay="0"/>
                                  </p:stCondLst>
                                  <p:childTnLst>
                                    <p:anim calcmode="lin" valueType="num">
                                      <p:cBhvr additive="base">
                                        <p:cTn id="132" dur="500"/>
                                        <p:tgtEl>
                                          <p:spTgt spid="6"/>
                                        </p:tgtEl>
                                        <p:attrNameLst>
                                          <p:attrName>ppt_x</p:attrName>
                                        </p:attrNameLst>
                                      </p:cBhvr>
                                      <p:tavLst>
                                        <p:tav tm="0">
                                          <p:val>
                                            <p:strVal val="ppt_x"/>
                                          </p:val>
                                        </p:tav>
                                        <p:tav tm="100000">
                                          <p:val>
                                            <p:strVal val="ppt_x"/>
                                          </p:val>
                                        </p:tav>
                                      </p:tavLst>
                                    </p:anim>
                                    <p:anim calcmode="lin" valueType="num">
                                      <p:cBhvr additive="base">
                                        <p:cTn id="133" dur="500"/>
                                        <p:tgtEl>
                                          <p:spTgt spid="6"/>
                                        </p:tgtEl>
                                        <p:attrNameLst>
                                          <p:attrName>ppt_y</p:attrName>
                                        </p:attrNameLst>
                                      </p:cBhvr>
                                      <p:tavLst>
                                        <p:tav tm="0">
                                          <p:val>
                                            <p:strVal val="ppt_y"/>
                                          </p:val>
                                        </p:tav>
                                        <p:tav tm="100000">
                                          <p:val>
                                            <p:strVal val="1+ppt_h/2"/>
                                          </p:val>
                                        </p:tav>
                                      </p:tavLst>
                                    </p:anim>
                                    <p:set>
                                      <p:cBhvr>
                                        <p:cTn id="134" dur="1" fill="hold">
                                          <p:stCondLst>
                                            <p:cond delay="499"/>
                                          </p:stCondLst>
                                        </p:cTn>
                                        <p:tgtEl>
                                          <p:spTgt spid="6"/>
                                        </p:tgtEl>
                                        <p:attrNameLst>
                                          <p:attrName>style.visibility</p:attrName>
                                        </p:attrNameLst>
                                      </p:cBhvr>
                                      <p:to>
                                        <p:strVal val="hidden"/>
                                      </p:to>
                                    </p:set>
                                  </p:childTnLst>
                                </p:cTn>
                              </p:par>
                              <p:par>
                                <p:cTn id="135" presetID="2" presetClass="exit" presetSubtype="4" fill="hold" grpId="1" nodeType="withEffect">
                                  <p:stCondLst>
                                    <p:cond delay="0"/>
                                  </p:stCondLst>
                                  <p:childTnLst>
                                    <p:anim calcmode="lin" valueType="num">
                                      <p:cBhvr additive="base">
                                        <p:cTn id="136" dur="500"/>
                                        <p:tgtEl>
                                          <p:spTgt spid="7"/>
                                        </p:tgtEl>
                                        <p:attrNameLst>
                                          <p:attrName>ppt_x</p:attrName>
                                        </p:attrNameLst>
                                      </p:cBhvr>
                                      <p:tavLst>
                                        <p:tav tm="0">
                                          <p:val>
                                            <p:strVal val="ppt_x"/>
                                          </p:val>
                                        </p:tav>
                                        <p:tav tm="100000">
                                          <p:val>
                                            <p:strVal val="ppt_x"/>
                                          </p:val>
                                        </p:tav>
                                      </p:tavLst>
                                    </p:anim>
                                    <p:anim calcmode="lin" valueType="num">
                                      <p:cBhvr additive="base">
                                        <p:cTn id="137" dur="500"/>
                                        <p:tgtEl>
                                          <p:spTgt spid="7"/>
                                        </p:tgtEl>
                                        <p:attrNameLst>
                                          <p:attrName>ppt_y</p:attrName>
                                        </p:attrNameLst>
                                      </p:cBhvr>
                                      <p:tavLst>
                                        <p:tav tm="0">
                                          <p:val>
                                            <p:strVal val="ppt_y"/>
                                          </p:val>
                                        </p:tav>
                                        <p:tav tm="100000">
                                          <p:val>
                                            <p:strVal val="1+ppt_h/2"/>
                                          </p:val>
                                        </p:tav>
                                      </p:tavLst>
                                    </p:anim>
                                    <p:set>
                                      <p:cBhvr>
                                        <p:cTn id="138" dur="1" fill="hold">
                                          <p:stCondLst>
                                            <p:cond delay="499"/>
                                          </p:stCondLst>
                                        </p:cTn>
                                        <p:tgtEl>
                                          <p:spTgt spid="7"/>
                                        </p:tgtEl>
                                        <p:attrNameLst>
                                          <p:attrName>style.visibility</p:attrName>
                                        </p:attrNameLst>
                                      </p:cBhvr>
                                      <p:to>
                                        <p:strVal val="hidden"/>
                                      </p:to>
                                    </p:set>
                                  </p:childTnLst>
                                </p:cTn>
                              </p:par>
                              <p:par>
                                <p:cTn id="139" presetID="2" presetClass="exit" presetSubtype="4" fill="hold" nodeType="withEffect">
                                  <p:stCondLst>
                                    <p:cond delay="0"/>
                                  </p:stCondLst>
                                  <p:childTnLst>
                                    <p:anim calcmode="lin" valueType="num">
                                      <p:cBhvr additive="base">
                                        <p:cTn id="140" dur="500"/>
                                        <p:tgtEl>
                                          <p:spTgt spid="17"/>
                                        </p:tgtEl>
                                        <p:attrNameLst>
                                          <p:attrName>ppt_x</p:attrName>
                                        </p:attrNameLst>
                                      </p:cBhvr>
                                      <p:tavLst>
                                        <p:tav tm="0">
                                          <p:val>
                                            <p:strVal val="ppt_x"/>
                                          </p:val>
                                        </p:tav>
                                        <p:tav tm="100000">
                                          <p:val>
                                            <p:strVal val="ppt_x"/>
                                          </p:val>
                                        </p:tav>
                                      </p:tavLst>
                                    </p:anim>
                                    <p:anim calcmode="lin" valueType="num">
                                      <p:cBhvr additive="base">
                                        <p:cTn id="141" dur="500"/>
                                        <p:tgtEl>
                                          <p:spTgt spid="17"/>
                                        </p:tgtEl>
                                        <p:attrNameLst>
                                          <p:attrName>ppt_y</p:attrName>
                                        </p:attrNameLst>
                                      </p:cBhvr>
                                      <p:tavLst>
                                        <p:tav tm="0">
                                          <p:val>
                                            <p:strVal val="ppt_y"/>
                                          </p:val>
                                        </p:tav>
                                        <p:tav tm="100000">
                                          <p:val>
                                            <p:strVal val="1+ppt_h/2"/>
                                          </p:val>
                                        </p:tav>
                                      </p:tavLst>
                                    </p:anim>
                                    <p:set>
                                      <p:cBhvr>
                                        <p:cTn id="142" dur="1" fill="hold">
                                          <p:stCondLst>
                                            <p:cond delay="499"/>
                                          </p:stCondLst>
                                        </p:cTn>
                                        <p:tgtEl>
                                          <p:spTgt spid="17"/>
                                        </p:tgtEl>
                                        <p:attrNameLst>
                                          <p:attrName>style.visibility</p:attrName>
                                        </p:attrNameLst>
                                      </p:cBhvr>
                                      <p:to>
                                        <p:strVal val="hidden"/>
                                      </p:to>
                                    </p:set>
                                  </p:childTnLst>
                                </p:cTn>
                              </p:par>
                              <p:par>
                                <p:cTn id="143" presetID="2" presetClass="exit" presetSubtype="4" fill="hold" nodeType="withEffect">
                                  <p:stCondLst>
                                    <p:cond delay="0"/>
                                  </p:stCondLst>
                                  <p:childTnLst>
                                    <p:anim calcmode="lin" valueType="num">
                                      <p:cBhvr additive="base">
                                        <p:cTn id="144" dur="500"/>
                                        <p:tgtEl>
                                          <p:spTgt spid="19"/>
                                        </p:tgtEl>
                                        <p:attrNameLst>
                                          <p:attrName>ppt_x</p:attrName>
                                        </p:attrNameLst>
                                      </p:cBhvr>
                                      <p:tavLst>
                                        <p:tav tm="0">
                                          <p:val>
                                            <p:strVal val="ppt_x"/>
                                          </p:val>
                                        </p:tav>
                                        <p:tav tm="100000">
                                          <p:val>
                                            <p:strVal val="ppt_x"/>
                                          </p:val>
                                        </p:tav>
                                      </p:tavLst>
                                    </p:anim>
                                    <p:anim calcmode="lin" valueType="num">
                                      <p:cBhvr additive="base">
                                        <p:cTn id="145" dur="500"/>
                                        <p:tgtEl>
                                          <p:spTgt spid="19"/>
                                        </p:tgtEl>
                                        <p:attrNameLst>
                                          <p:attrName>ppt_y</p:attrName>
                                        </p:attrNameLst>
                                      </p:cBhvr>
                                      <p:tavLst>
                                        <p:tav tm="0">
                                          <p:val>
                                            <p:strVal val="ppt_y"/>
                                          </p:val>
                                        </p:tav>
                                        <p:tav tm="100000">
                                          <p:val>
                                            <p:strVal val="1+ppt_h/2"/>
                                          </p:val>
                                        </p:tav>
                                      </p:tavLst>
                                    </p:anim>
                                    <p:set>
                                      <p:cBhvr>
                                        <p:cTn id="146" dur="1" fill="hold">
                                          <p:stCondLst>
                                            <p:cond delay="499"/>
                                          </p:stCondLst>
                                        </p:cTn>
                                        <p:tgtEl>
                                          <p:spTgt spid="19"/>
                                        </p:tgtEl>
                                        <p:attrNameLst>
                                          <p:attrName>style.visibility</p:attrName>
                                        </p:attrNameLst>
                                      </p:cBhvr>
                                      <p:to>
                                        <p:strVal val="hidden"/>
                                      </p:to>
                                    </p:set>
                                  </p:childTnLst>
                                </p:cTn>
                              </p:par>
                              <p:par>
                                <p:cTn id="147" presetID="2" presetClass="exit" presetSubtype="4" fill="hold" nodeType="withEffect">
                                  <p:stCondLst>
                                    <p:cond delay="0"/>
                                  </p:stCondLst>
                                  <p:childTnLst>
                                    <p:anim calcmode="lin" valueType="num">
                                      <p:cBhvr additive="base">
                                        <p:cTn id="148" dur="500"/>
                                        <p:tgtEl>
                                          <p:spTgt spid="21"/>
                                        </p:tgtEl>
                                        <p:attrNameLst>
                                          <p:attrName>ppt_x</p:attrName>
                                        </p:attrNameLst>
                                      </p:cBhvr>
                                      <p:tavLst>
                                        <p:tav tm="0">
                                          <p:val>
                                            <p:strVal val="ppt_x"/>
                                          </p:val>
                                        </p:tav>
                                        <p:tav tm="100000">
                                          <p:val>
                                            <p:strVal val="ppt_x"/>
                                          </p:val>
                                        </p:tav>
                                      </p:tavLst>
                                    </p:anim>
                                    <p:anim calcmode="lin" valueType="num">
                                      <p:cBhvr additive="base">
                                        <p:cTn id="149" dur="500"/>
                                        <p:tgtEl>
                                          <p:spTgt spid="21"/>
                                        </p:tgtEl>
                                        <p:attrNameLst>
                                          <p:attrName>ppt_y</p:attrName>
                                        </p:attrNameLst>
                                      </p:cBhvr>
                                      <p:tavLst>
                                        <p:tav tm="0">
                                          <p:val>
                                            <p:strVal val="ppt_y"/>
                                          </p:val>
                                        </p:tav>
                                        <p:tav tm="100000">
                                          <p:val>
                                            <p:strVal val="1+ppt_h/2"/>
                                          </p:val>
                                        </p:tav>
                                      </p:tavLst>
                                    </p:anim>
                                    <p:set>
                                      <p:cBhvr>
                                        <p:cTn id="150" dur="1" fill="hold">
                                          <p:stCondLst>
                                            <p:cond delay="499"/>
                                          </p:stCondLst>
                                        </p:cTn>
                                        <p:tgtEl>
                                          <p:spTgt spid="21"/>
                                        </p:tgtEl>
                                        <p:attrNameLst>
                                          <p:attrName>style.visibility</p:attrName>
                                        </p:attrNameLst>
                                      </p:cBhvr>
                                      <p:to>
                                        <p:strVal val="hidden"/>
                                      </p:to>
                                    </p:set>
                                  </p:childTnLst>
                                </p:cTn>
                              </p:par>
                              <p:par>
                                <p:cTn id="151" presetID="2" presetClass="exit" presetSubtype="4" fill="hold" nodeType="withEffect">
                                  <p:stCondLst>
                                    <p:cond delay="0"/>
                                  </p:stCondLst>
                                  <p:childTnLst>
                                    <p:anim calcmode="lin" valueType="num">
                                      <p:cBhvr additive="base">
                                        <p:cTn id="152" dur="500"/>
                                        <p:tgtEl>
                                          <p:spTgt spid="23"/>
                                        </p:tgtEl>
                                        <p:attrNameLst>
                                          <p:attrName>ppt_x</p:attrName>
                                        </p:attrNameLst>
                                      </p:cBhvr>
                                      <p:tavLst>
                                        <p:tav tm="0">
                                          <p:val>
                                            <p:strVal val="ppt_x"/>
                                          </p:val>
                                        </p:tav>
                                        <p:tav tm="100000">
                                          <p:val>
                                            <p:strVal val="ppt_x"/>
                                          </p:val>
                                        </p:tav>
                                      </p:tavLst>
                                    </p:anim>
                                    <p:anim calcmode="lin" valueType="num">
                                      <p:cBhvr additive="base">
                                        <p:cTn id="153" dur="500"/>
                                        <p:tgtEl>
                                          <p:spTgt spid="23"/>
                                        </p:tgtEl>
                                        <p:attrNameLst>
                                          <p:attrName>ppt_y</p:attrName>
                                        </p:attrNameLst>
                                      </p:cBhvr>
                                      <p:tavLst>
                                        <p:tav tm="0">
                                          <p:val>
                                            <p:strVal val="ppt_y"/>
                                          </p:val>
                                        </p:tav>
                                        <p:tav tm="100000">
                                          <p:val>
                                            <p:strVal val="1+ppt_h/2"/>
                                          </p:val>
                                        </p:tav>
                                      </p:tavLst>
                                    </p:anim>
                                    <p:set>
                                      <p:cBhvr>
                                        <p:cTn id="154" dur="1" fill="hold">
                                          <p:stCondLst>
                                            <p:cond delay="499"/>
                                          </p:stCondLst>
                                        </p:cTn>
                                        <p:tgtEl>
                                          <p:spTgt spid="23"/>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6" presetClass="entr" presetSubtype="16" fill="hold" grpId="0" nodeType="clickEffect">
                                  <p:stCondLst>
                                    <p:cond delay="0"/>
                                  </p:stCondLst>
                                  <p:childTnLst>
                                    <p:set>
                                      <p:cBhvr>
                                        <p:cTn id="158" dur="1" fill="hold">
                                          <p:stCondLst>
                                            <p:cond delay="0"/>
                                          </p:stCondLst>
                                        </p:cTn>
                                        <p:tgtEl>
                                          <p:spTgt spid="11"/>
                                        </p:tgtEl>
                                        <p:attrNameLst>
                                          <p:attrName>style.visibility</p:attrName>
                                        </p:attrNameLst>
                                      </p:cBhvr>
                                      <p:to>
                                        <p:strVal val="visible"/>
                                      </p:to>
                                    </p:set>
                                    <p:animEffect transition="in" filter="circle(in)">
                                      <p:cBhvr>
                                        <p:cTn id="159" dur="2000"/>
                                        <p:tgtEl>
                                          <p:spTgt spid="11"/>
                                        </p:tgtEl>
                                      </p:cBhvr>
                                    </p:animEffect>
                                  </p:childTnLst>
                                </p:cTn>
                              </p:par>
                            </p:childTnLst>
                          </p:cTn>
                        </p:par>
                      </p:childTnLst>
                    </p:cTn>
                  </p:par>
                  <p:par>
                    <p:cTn id="160" fill="hold">
                      <p:stCondLst>
                        <p:cond delay="indefinite"/>
                      </p:stCondLst>
                      <p:childTnLst>
                        <p:par>
                          <p:cTn id="161" fill="hold">
                            <p:stCondLst>
                              <p:cond delay="0"/>
                            </p:stCondLst>
                            <p:childTnLst>
                              <p:par>
                                <p:cTn id="162" presetID="6" presetClass="entr" presetSubtype="16" fill="hold" grpId="0" nodeType="clickEffect">
                                  <p:stCondLst>
                                    <p:cond delay="0"/>
                                  </p:stCondLst>
                                  <p:childTnLst>
                                    <p:set>
                                      <p:cBhvr>
                                        <p:cTn id="163" dur="1" fill="hold">
                                          <p:stCondLst>
                                            <p:cond delay="0"/>
                                          </p:stCondLst>
                                        </p:cTn>
                                        <p:tgtEl>
                                          <p:spTgt spid="33"/>
                                        </p:tgtEl>
                                        <p:attrNameLst>
                                          <p:attrName>style.visibility</p:attrName>
                                        </p:attrNameLst>
                                      </p:cBhvr>
                                      <p:to>
                                        <p:strVal val="visible"/>
                                      </p:to>
                                    </p:set>
                                    <p:animEffect transition="in" filter="circle(in)">
                                      <p:cBhvr>
                                        <p:cTn id="164" dur="2000"/>
                                        <p:tgtEl>
                                          <p:spTgt spid="33"/>
                                        </p:tgtEl>
                                      </p:cBhvr>
                                    </p:animEffect>
                                  </p:childTnLst>
                                </p:cTn>
                              </p:par>
                              <p:par>
                                <p:cTn id="165" presetID="2" presetClass="entr" presetSubtype="4" fill="hold" nodeType="withEffect">
                                  <p:stCondLst>
                                    <p:cond delay="0"/>
                                  </p:stCondLst>
                                  <p:childTnLst>
                                    <p:set>
                                      <p:cBhvr>
                                        <p:cTn id="166" dur="1" fill="hold">
                                          <p:stCondLst>
                                            <p:cond delay="0"/>
                                          </p:stCondLst>
                                        </p:cTn>
                                        <p:tgtEl>
                                          <p:spTgt spid="24"/>
                                        </p:tgtEl>
                                        <p:attrNameLst>
                                          <p:attrName>style.visibility</p:attrName>
                                        </p:attrNameLst>
                                      </p:cBhvr>
                                      <p:to>
                                        <p:strVal val="visible"/>
                                      </p:to>
                                    </p:set>
                                    <p:anim calcmode="lin" valueType="num">
                                      <p:cBhvr additive="base">
                                        <p:cTn id="167" dur="500" fill="hold"/>
                                        <p:tgtEl>
                                          <p:spTgt spid="24"/>
                                        </p:tgtEl>
                                        <p:attrNameLst>
                                          <p:attrName>ppt_x</p:attrName>
                                        </p:attrNameLst>
                                      </p:cBhvr>
                                      <p:tavLst>
                                        <p:tav tm="0">
                                          <p:val>
                                            <p:strVal val="#ppt_x"/>
                                          </p:val>
                                        </p:tav>
                                        <p:tav tm="100000">
                                          <p:val>
                                            <p:strVal val="#ppt_x"/>
                                          </p:val>
                                        </p:tav>
                                      </p:tavLst>
                                    </p:anim>
                                    <p:anim calcmode="lin" valueType="num">
                                      <p:cBhvr additive="base">
                                        <p:cTn id="168" dur="500" fill="hold"/>
                                        <p:tgtEl>
                                          <p:spTgt spid="24"/>
                                        </p:tgtEl>
                                        <p:attrNameLst>
                                          <p:attrName>ppt_y</p:attrName>
                                        </p:attrNameLst>
                                      </p:cBhvr>
                                      <p:tavLst>
                                        <p:tav tm="0">
                                          <p:val>
                                            <p:strVal val="1+#ppt_h/2"/>
                                          </p:val>
                                        </p:tav>
                                        <p:tav tm="100000">
                                          <p:val>
                                            <p:strVal val="#ppt_y"/>
                                          </p:val>
                                        </p:tav>
                                      </p:tavLst>
                                    </p:anim>
                                  </p:childTnLst>
                                </p:cTn>
                              </p:par>
                              <p:par>
                                <p:cTn id="169" presetID="2" presetClass="entr" presetSubtype="4" fill="hold" nodeType="withEffect">
                                  <p:stCondLst>
                                    <p:cond delay="0"/>
                                  </p:stCondLst>
                                  <p:childTnLst>
                                    <p:set>
                                      <p:cBhvr>
                                        <p:cTn id="170" dur="1" fill="hold">
                                          <p:stCondLst>
                                            <p:cond delay="0"/>
                                          </p:stCondLst>
                                        </p:cTn>
                                        <p:tgtEl>
                                          <p:spTgt spid="29"/>
                                        </p:tgtEl>
                                        <p:attrNameLst>
                                          <p:attrName>style.visibility</p:attrName>
                                        </p:attrNameLst>
                                      </p:cBhvr>
                                      <p:to>
                                        <p:strVal val="visible"/>
                                      </p:to>
                                    </p:set>
                                    <p:anim calcmode="lin" valueType="num">
                                      <p:cBhvr additive="base">
                                        <p:cTn id="171" dur="500" fill="hold"/>
                                        <p:tgtEl>
                                          <p:spTgt spid="29"/>
                                        </p:tgtEl>
                                        <p:attrNameLst>
                                          <p:attrName>ppt_x</p:attrName>
                                        </p:attrNameLst>
                                      </p:cBhvr>
                                      <p:tavLst>
                                        <p:tav tm="0">
                                          <p:val>
                                            <p:strVal val="#ppt_x"/>
                                          </p:val>
                                        </p:tav>
                                        <p:tav tm="100000">
                                          <p:val>
                                            <p:strVal val="#ppt_x"/>
                                          </p:val>
                                        </p:tav>
                                      </p:tavLst>
                                    </p:anim>
                                    <p:anim calcmode="lin" valueType="num">
                                      <p:cBhvr additive="base">
                                        <p:cTn id="172" dur="500" fill="hold"/>
                                        <p:tgtEl>
                                          <p:spTgt spid="29"/>
                                        </p:tgtEl>
                                        <p:attrNameLst>
                                          <p:attrName>ppt_y</p:attrName>
                                        </p:attrNameLst>
                                      </p:cBhvr>
                                      <p:tavLst>
                                        <p:tav tm="0">
                                          <p:val>
                                            <p:strVal val="1+#ppt_h/2"/>
                                          </p:val>
                                        </p:tav>
                                        <p:tav tm="100000">
                                          <p:val>
                                            <p:strVal val="#ppt_y"/>
                                          </p:val>
                                        </p:tav>
                                      </p:tavLst>
                                    </p:anim>
                                  </p:childTnLst>
                                </p:cTn>
                              </p:par>
                              <p:par>
                                <p:cTn id="173" presetID="2" presetClass="entr" presetSubtype="4" fill="hold" nodeType="withEffect">
                                  <p:stCondLst>
                                    <p:cond delay="0"/>
                                  </p:stCondLst>
                                  <p:childTnLst>
                                    <p:set>
                                      <p:cBhvr>
                                        <p:cTn id="174" dur="1" fill="hold">
                                          <p:stCondLst>
                                            <p:cond delay="0"/>
                                          </p:stCondLst>
                                        </p:cTn>
                                        <p:tgtEl>
                                          <p:spTgt spid="13"/>
                                        </p:tgtEl>
                                        <p:attrNameLst>
                                          <p:attrName>style.visibility</p:attrName>
                                        </p:attrNameLst>
                                      </p:cBhvr>
                                      <p:to>
                                        <p:strVal val="visible"/>
                                      </p:to>
                                    </p:set>
                                    <p:anim calcmode="lin" valueType="num">
                                      <p:cBhvr additive="base">
                                        <p:cTn id="175" dur="500" fill="hold"/>
                                        <p:tgtEl>
                                          <p:spTgt spid="13"/>
                                        </p:tgtEl>
                                        <p:attrNameLst>
                                          <p:attrName>ppt_x</p:attrName>
                                        </p:attrNameLst>
                                      </p:cBhvr>
                                      <p:tavLst>
                                        <p:tav tm="0">
                                          <p:val>
                                            <p:strVal val="#ppt_x"/>
                                          </p:val>
                                        </p:tav>
                                        <p:tav tm="100000">
                                          <p:val>
                                            <p:strVal val="#ppt_x"/>
                                          </p:val>
                                        </p:tav>
                                      </p:tavLst>
                                    </p:anim>
                                    <p:anim calcmode="lin" valueType="num">
                                      <p:cBhvr additive="base">
                                        <p:cTn id="176" dur="500" fill="hold"/>
                                        <p:tgtEl>
                                          <p:spTgt spid="13"/>
                                        </p:tgtEl>
                                        <p:attrNameLst>
                                          <p:attrName>ppt_y</p:attrName>
                                        </p:attrNameLst>
                                      </p:cBhvr>
                                      <p:tavLst>
                                        <p:tav tm="0">
                                          <p:val>
                                            <p:strVal val="1+#ppt_h/2"/>
                                          </p:val>
                                        </p:tav>
                                        <p:tav tm="100000">
                                          <p:val>
                                            <p:strVal val="#ppt_y"/>
                                          </p:val>
                                        </p:tav>
                                      </p:tavLst>
                                    </p:anim>
                                  </p:childTnLst>
                                </p:cTn>
                              </p:par>
                              <p:par>
                                <p:cTn id="177" presetID="2" presetClass="entr" presetSubtype="4" fill="hold" nodeType="withEffect">
                                  <p:stCondLst>
                                    <p:cond delay="0"/>
                                  </p:stCondLst>
                                  <p:childTnLst>
                                    <p:set>
                                      <p:cBhvr>
                                        <p:cTn id="178" dur="1" fill="hold">
                                          <p:stCondLst>
                                            <p:cond delay="0"/>
                                          </p:stCondLst>
                                        </p:cTn>
                                        <p:tgtEl>
                                          <p:spTgt spid="15"/>
                                        </p:tgtEl>
                                        <p:attrNameLst>
                                          <p:attrName>style.visibility</p:attrName>
                                        </p:attrNameLst>
                                      </p:cBhvr>
                                      <p:to>
                                        <p:strVal val="visible"/>
                                      </p:to>
                                    </p:set>
                                    <p:anim calcmode="lin" valueType="num">
                                      <p:cBhvr additive="base">
                                        <p:cTn id="179" dur="500" fill="hold"/>
                                        <p:tgtEl>
                                          <p:spTgt spid="15"/>
                                        </p:tgtEl>
                                        <p:attrNameLst>
                                          <p:attrName>ppt_x</p:attrName>
                                        </p:attrNameLst>
                                      </p:cBhvr>
                                      <p:tavLst>
                                        <p:tav tm="0">
                                          <p:val>
                                            <p:strVal val="#ppt_x"/>
                                          </p:val>
                                        </p:tav>
                                        <p:tav tm="100000">
                                          <p:val>
                                            <p:strVal val="#ppt_x"/>
                                          </p:val>
                                        </p:tav>
                                      </p:tavLst>
                                    </p:anim>
                                    <p:anim calcmode="lin" valueType="num">
                                      <p:cBhvr additive="base">
                                        <p:cTn id="1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2" presetClass="exit" presetSubtype="4" fill="hold" grpId="1" nodeType="clickEffect">
                                  <p:stCondLst>
                                    <p:cond delay="0"/>
                                  </p:stCondLst>
                                  <p:childTnLst>
                                    <p:anim calcmode="lin" valueType="num">
                                      <p:cBhvr additive="base">
                                        <p:cTn id="184" dur="500"/>
                                        <p:tgtEl>
                                          <p:spTgt spid="11"/>
                                        </p:tgtEl>
                                        <p:attrNameLst>
                                          <p:attrName>ppt_x</p:attrName>
                                        </p:attrNameLst>
                                      </p:cBhvr>
                                      <p:tavLst>
                                        <p:tav tm="0">
                                          <p:val>
                                            <p:strVal val="ppt_x"/>
                                          </p:val>
                                        </p:tav>
                                        <p:tav tm="100000">
                                          <p:val>
                                            <p:strVal val="ppt_x"/>
                                          </p:val>
                                        </p:tav>
                                      </p:tavLst>
                                    </p:anim>
                                    <p:anim calcmode="lin" valueType="num">
                                      <p:cBhvr additive="base">
                                        <p:cTn id="185" dur="500"/>
                                        <p:tgtEl>
                                          <p:spTgt spid="11"/>
                                        </p:tgtEl>
                                        <p:attrNameLst>
                                          <p:attrName>ppt_y</p:attrName>
                                        </p:attrNameLst>
                                      </p:cBhvr>
                                      <p:tavLst>
                                        <p:tav tm="0">
                                          <p:val>
                                            <p:strVal val="ppt_y"/>
                                          </p:val>
                                        </p:tav>
                                        <p:tav tm="100000">
                                          <p:val>
                                            <p:strVal val="1+ppt_h/2"/>
                                          </p:val>
                                        </p:tav>
                                      </p:tavLst>
                                    </p:anim>
                                    <p:set>
                                      <p:cBhvr>
                                        <p:cTn id="186" dur="1" fill="hold">
                                          <p:stCondLst>
                                            <p:cond delay="499"/>
                                          </p:stCondLst>
                                        </p:cTn>
                                        <p:tgtEl>
                                          <p:spTgt spid="11"/>
                                        </p:tgtEl>
                                        <p:attrNameLst>
                                          <p:attrName>style.visibility</p:attrName>
                                        </p:attrNameLst>
                                      </p:cBhvr>
                                      <p:to>
                                        <p:strVal val="hidden"/>
                                      </p:to>
                                    </p:set>
                                  </p:childTnLst>
                                </p:cTn>
                              </p:par>
                              <p:par>
                                <p:cTn id="187" presetID="2" presetClass="exit" presetSubtype="4" fill="hold" grpId="1" nodeType="withEffect">
                                  <p:stCondLst>
                                    <p:cond delay="0"/>
                                  </p:stCondLst>
                                  <p:childTnLst>
                                    <p:anim calcmode="lin" valueType="num">
                                      <p:cBhvr additive="base">
                                        <p:cTn id="188" dur="500"/>
                                        <p:tgtEl>
                                          <p:spTgt spid="33"/>
                                        </p:tgtEl>
                                        <p:attrNameLst>
                                          <p:attrName>ppt_x</p:attrName>
                                        </p:attrNameLst>
                                      </p:cBhvr>
                                      <p:tavLst>
                                        <p:tav tm="0">
                                          <p:val>
                                            <p:strVal val="ppt_x"/>
                                          </p:val>
                                        </p:tav>
                                        <p:tav tm="100000">
                                          <p:val>
                                            <p:strVal val="ppt_x"/>
                                          </p:val>
                                        </p:tav>
                                      </p:tavLst>
                                    </p:anim>
                                    <p:anim calcmode="lin" valueType="num">
                                      <p:cBhvr additive="base">
                                        <p:cTn id="189" dur="500"/>
                                        <p:tgtEl>
                                          <p:spTgt spid="33"/>
                                        </p:tgtEl>
                                        <p:attrNameLst>
                                          <p:attrName>ppt_y</p:attrName>
                                        </p:attrNameLst>
                                      </p:cBhvr>
                                      <p:tavLst>
                                        <p:tav tm="0">
                                          <p:val>
                                            <p:strVal val="ppt_y"/>
                                          </p:val>
                                        </p:tav>
                                        <p:tav tm="100000">
                                          <p:val>
                                            <p:strVal val="1+ppt_h/2"/>
                                          </p:val>
                                        </p:tav>
                                      </p:tavLst>
                                    </p:anim>
                                    <p:set>
                                      <p:cBhvr>
                                        <p:cTn id="190" dur="1" fill="hold">
                                          <p:stCondLst>
                                            <p:cond delay="499"/>
                                          </p:stCondLst>
                                        </p:cTn>
                                        <p:tgtEl>
                                          <p:spTgt spid="33"/>
                                        </p:tgtEl>
                                        <p:attrNameLst>
                                          <p:attrName>style.visibility</p:attrName>
                                        </p:attrNameLst>
                                      </p:cBhvr>
                                      <p:to>
                                        <p:strVal val="hidden"/>
                                      </p:to>
                                    </p:set>
                                  </p:childTnLst>
                                </p:cTn>
                              </p:par>
                              <p:par>
                                <p:cTn id="191" presetID="2" presetClass="exit" presetSubtype="4" fill="hold" nodeType="withEffect">
                                  <p:stCondLst>
                                    <p:cond delay="0"/>
                                  </p:stCondLst>
                                  <p:childTnLst>
                                    <p:anim calcmode="lin" valueType="num">
                                      <p:cBhvr additive="base">
                                        <p:cTn id="192" dur="500"/>
                                        <p:tgtEl>
                                          <p:spTgt spid="13"/>
                                        </p:tgtEl>
                                        <p:attrNameLst>
                                          <p:attrName>ppt_x</p:attrName>
                                        </p:attrNameLst>
                                      </p:cBhvr>
                                      <p:tavLst>
                                        <p:tav tm="0">
                                          <p:val>
                                            <p:strVal val="ppt_x"/>
                                          </p:val>
                                        </p:tav>
                                        <p:tav tm="100000">
                                          <p:val>
                                            <p:strVal val="ppt_x"/>
                                          </p:val>
                                        </p:tav>
                                      </p:tavLst>
                                    </p:anim>
                                    <p:anim calcmode="lin" valueType="num">
                                      <p:cBhvr additive="base">
                                        <p:cTn id="193" dur="500"/>
                                        <p:tgtEl>
                                          <p:spTgt spid="13"/>
                                        </p:tgtEl>
                                        <p:attrNameLst>
                                          <p:attrName>ppt_y</p:attrName>
                                        </p:attrNameLst>
                                      </p:cBhvr>
                                      <p:tavLst>
                                        <p:tav tm="0">
                                          <p:val>
                                            <p:strVal val="ppt_y"/>
                                          </p:val>
                                        </p:tav>
                                        <p:tav tm="100000">
                                          <p:val>
                                            <p:strVal val="1+ppt_h/2"/>
                                          </p:val>
                                        </p:tav>
                                      </p:tavLst>
                                    </p:anim>
                                    <p:set>
                                      <p:cBhvr>
                                        <p:cTn id="194" dur="1" fill="hold">
                                          <p:stCondLst>
                                            <p:cond delay="499"/>
                                          </p:stCondLst>
                                        </p:cTn>
                                        <p:tgtEl>
                                          <p:spTgt spid="13"/>
                                        </p:tgtEl>
                                        <p:attrNameLst>
                                          <p:attrName>style.visibility</p:attrName>
                                        </p:attrNameLst>
                                      </p:cBhvr>
                                      <p:to>
                                        <p:strVal val="hidden"/>
                                      </p:to>
                                    </p:set>
                                  </p:childTnLst>
                                </p:cTn>
                              </p:par>
                              <p:par>
                                <p:cTn id="195" presetID="2" presetClass="exit" presetSubtype="4" fill="hold" nodeType="withEffect">
                                  <p:stCondLst>
                                    <p:cond delay="0"/>
                                  </p:stCondLst>
                                  <p:childTnLst>
                                    <p:anim calcmode="lin" valueType="num">
                                      <p:cBhvr additive="base">
                                        <p:cTn id="196" dur="500"/>
                                        <p:tgtEl>
                                          <p:spTgt spid="15"/>
                                        </p:tgtEl>
                                        <p:attrNameLst>
                                          <p:attrName>ppt_x</p:attrName>
                                        </p:attrNameLst>
                                      </p:cBhvr>
                                      <p:tavLst>
                                        <p:tav tm="0">
                                          <p:val>
                                            <p:strVal val="ppt_x"/>
                                          </p:val>
                                        </p:tav>
                                        <p:tav tm="100000">
                                          <p:val>
                                            <p:strVal val="ppt_x"/>
                                          </p:val>
                                        </p:tav>
                                      </p:tavLst>
                                    </p:anim>
                                    <p:anim calcmode="lin" valueType="num">
                                      <p:cBhvr additive="base">
                                        <p:cTn id="197" dur="500"/>
                                        <p:tgtEl>
                                          <p:spTgt spid="15"/>
                                        </p:tgtEl>
                                        <p:attrNameLst>
                                          <p:attrName>ppt_y</p:attrName>
                                        </p:attrNameLst>
                                      </p:cBhvr>
                                      <p:tavLst>
                                        <p:tav tm="0">
                                          <p:val>
                                            <p:strVal val="ppt_y"/>
                                          </p:val>
                                        </p:tav>
                                        <p:tav tm="100000">
                                          <p:val>
                                            <p:strVal val="1+ppt_h/2"/>
                                          </p:val>
                                        </p:tav>
                                      </p:tavLst>
                                    </p:anim>
                                    <p:set>
                                      <p:cBhvr>
                                        <p:cTn id="198" dur="1" fill="hold">
                                          <p:stCondLst>
                                            <p:cond delay="499"/>
                                          </p:stCondLst>
                                        </p:cTn>
                                        <p:tgtEl>
                                          <p:spTgt spid="15"/>
                                        </p:tgtEl>
                                        <p:attrNameLst>
                                          <p:attrName>style.visibility</p:attrName>
                                        </p:attrNameLst>
                                      </p:cBhvr>
                                      <p:to>
                                        <p:strVal val="hidden"/>
                                      </p:to>
                                    </p:set>
                                  </p:childTnLst>
                                </p:cTn>
                              </p:par>
                              <p:par>
                                <p:cTn id="199" presetID="2" presetClass="entr" presetSubtype="4" fill="hold" nodeType="withEffect">
                                  <p:stCondLst>
                                    <p:cond delay="0"/>
                                  </p:stCondLst>
                                  <p:childTnLst>
                                    <p:set>
                                      <p:cBhvr>
                                        <p:cTn id="200" dur="1" fill="hold">
                                          <p:stCondLst>
                                            <p:cond delay="0"/>
                                          </p:stCondLst>
                                        </p:cTn>
                                        <p:tgtEl>
                                          <p:spTgt spid="24"/>
                                        </p:tgtEl>
                                        <p:attrNameLst>
                                          <p:attrName>style.visibility</p:attrName>
                                        </p:attrNameLst>
                                      </p:cBhvr>
                                      <p:to>
                                        <p:strVal val="visible"/>
                                      </p:to>
                                    </p:set>
                                    <p:anim calcmode="lin" valueType="num">
                                      <p:cBhvr additive="base">
                                        <p:cTn id="201" dur="500" fill="hold"/>
                                        <p:tgtEl>
                                          <p:spTgt spid="24"/>
                                        </p:tgtEl>
                                        <p:attrNameLst>
                                          <p:attrName>ppt_x</p:attrName>
                                        </p:attrNameLst>
                                      </p:cBhvr>
                                      <p:tavLst>
                                        <p:tav tm="0">
                                          <p:val>
                                            <p:strVal val="#ppt_x"/>
                                          </p:val>
                                        </p:tav>
                                        <p:tav tm="100000">
                                          <p:val>
                                            <p:strVal val="#ppt_x"/>
                                          </p:val>
                                        </p:tav>
                                      </p:tavLst>
                                    </p:anim>
                                    <p:anim calcmode="lin" valueType="num">
                                      <p:cBhvr additive="base">
                                        <p:cTn id="202" dur="500" fill="hold"/>
                                        <p:tgtEl>
                                          <p:spTgt spid="24"/>
                                        </p:tgtEl>
                                        <p:attrNameLst>
                                          <p:attrName>ppt_y</p:attrName>
                                        </p:attrNameLst>
                                      </p:cBhvr>
                                      <p:tavLst>
                                        <p:tav tm="0">
                                          <p:val>
                                            <p:strVal val="1+#ppt_h/2"/>
                                          </p:val>
                                        </p:tav>
                                        <p:tav tm="100000">
                                          <p:val>
                                            <p:strVal val="#ppt_y"/>
                                          </p:val>
                                        </p:tav>
                                      </p:tavLst>
                                    </p:anim>
                                  </p:childTnLst>
                                </p:cTn>
                              </p:par>
                              <p:par>
                                <p:cTn id="203" presetID="2" presetClass="exit" presetSubtype="4" fill="hold" nodeType="withEffect">
                                  <p:stCondLst>
                                    <p:cond delay="0"/>
                                  </p:stCondLst>
                                  <p:childTnLst>
                                    <p:anim calcmode="lin" valueType="num">
                                      <p:cBhvr additive="base">
                                        <p:cTn id="204" dur="500"/>
                                        <p:tgtEl>
                                          <p:spTgt spid="24"/>
                                        </p:tgtEl>
                                        <p:attrNameLst>
                                          <p:attrName>ppt_x</p:attrName>
                                        </p:attrNameLst>
                                      </p:cBhvr>
                                      <p:tavLst>
                                        <p:tav tm="0">
                                          <p:val>
                                            <p:strVal val="ppt_x"/>
                                          </p:val>
                                        </p:tav>
                                        <p:tav tm="100000">
                                          <p:val>
                                            <p:strVal val="ppt_x"/>
                                          </p:val>
                                        </p:tav>
                                      </p:tavLst>
                                    </p:anim>
                                    <p:anim calcmode="lin" valueType="num">
                                      <p:cBhvr additive="base">
                                        <p:cTn id="205" dur="500"/>
                                        <p:tgtEl>
                                          <p:spTgt spid="24"/>
                                        </p:tgtEl>
                                        <p:attrNameLst>
                                          <p:attrName>ppt_y</p:attrName>
                                        </p:attrNameLst>
                                      </p:cBhvr>
                                      <p:tavLst>
                                        <p:tav tm="0">
                                          <p:val>
                                            <p:strVal val="ppt_y"/>
                                          </p:val>
                                        </p:tav>
                                        <p:tav tm="100000">
                                          <p:val>
                                            <p:strVal val="1+ppt_h/2"/>
                                          </p:val>
                                        </p:tav>
                                      </p:tavLst>
                                    </p:anim>
                                    <p:set>
                                      <p:cBhvr>
                                        <p:cTn id="206" dur="1" fill="hold">
                                          <p:stCondLst>
                                            <p:cond delay="499"/>
                                          </p:stCondLst>
                                        </p:cTn>
                                        <p:tgtEl>
                                          <p:spTgt spid="24"/>
                                        </p:tgtEl>
                                        <p:attrNameLst>
                                          <p:attrName>style.visibility</p:attrName>
                                        </p:attrNameLst>
                                      </p:cBhvr>
                                      <p:to>
                                        <p:strVal val="hidden"/>
                                      </p:to>
                                    </p:set>
                                  </p:childTnLst>
                                </p:cTn>
                              </p:par>
                              <p:par>
                                <p:cTn id="207" presetID="2" presetClass="entr" presetSubtype="4" fill="hold" nodeType="withEffect">
                                  <p:stCondLst>
                                    <p:cond delay="0"/>
                                  </p:stCondLst>
                                  <p:childTnLst>
                                    <p:set>
                                      <p:cBhvr>
                                        <p:cTn id="208" dur="1" fill="hold">
                                          <p:stCondLst>
                                            <p:cond delay="0"/>
                                          </p:stCondLst>
                                        </p:cTn>
                                        <p:tgtEl>
                                          <p:spTgt spid="29"/>
                                        </p:tgtEl>
                                        <p:attrNameLst>
                                          <p:attrName>style.visibility</p:attrName>
                                        </p:attrNameLst>
                                      </p:cBhvr>
                                      <p:to>
                                        <p:strVal val="visible"/>
                                      </p:to>
                                    </p:set>
                                    <p:anim calcmode="lin" valueType="num">
                                      <p:cBhvr additive="base">
                                        <p:cTn id="209" dur="500" fill="hold"/>
                                        <p:tgtEl>
                                          <p:spTgt spid="29"/>
                                        </p:tgtEl>
                                        <p:attrNameLst>
                                          <p:attrName>ppt_x</p:attrName>
                                        </p:attrNameLst>
                                      </p:cBhvr>
                                      <p:tavLst>
                                        <p:tav tm="0">
                                          <p:val>
                                            <p:strVal val="#ppt_x"/>
                                          </p:val>
                                        </p:tav>
                                        <p:tav tm="100000">
                                          <p:val>
                                            <p:strVal val="#ppt_x"/>
                                          </p:val>
                                        </p:tav>
                                      </p:tavLst>
                                    </p:anim>
                                    <p:anim calcmode="lin" valueType="num">
                                      <p:cBhvr additive="base">
                                        <p:cTn id="210" dur="500" fill="hold"/>
                                        <p:tgtEl>
                                          <p:spTgt spid="29"/>
                                        </p:tgtEl>
                                        <p:attrNameLst>
                                          <p:attrName>ppt_y</p:attrName>
                                        </p:attrNameLst>
                                      </p:cBhvr>
                                      <p:tavLst>
                                        <p:tav tm="0">
                                          <p:val>
                                            <p:strVal val="1+#ppt_h/2"/>
                                          </p:val>
                                        </p:tav>
                                        <p:tav tm="100000">
                                          <p:val>
                                            <p:strVal val="#ppt_y"/>
                                          </p:val>
                                        </p:tav>
                                      </p:tavLst>
                                    </p:anim>
                                  </p:childTnLst>
                                </p:cTn>
                              </p:par>
                              <p:par>
                                <p:cTn id="211" presetID="2" presetClass="exit" presetSubtype="4" fill="hold" nodeType="withEffect">
                                  <p:stCondLst>
                                    <p:cond delay="0"/>
                                  </p:stCondLst>
                                  <p:childTnLst>
                                    <p:anim calcmode="lin" valueType="num">
                                      <p:cBhvr additive="base">
                                        <p:cTn id="212" dur="500"/>
                                        <p:tgtEl>
                                          <p:spTgt spid="29"/>
                                        </p:tgtEl>
                                        <p:attrNameLst>
                                          <p:attrName>ppt_x</p:attrName>
                                        </p:attrNameLst>
                                      </p:cBhvr>
                                      <p:tavLst>
                                        <p:tav tm="0">
                                          <p:val>
                                            <p:strVal val="ppt_x"/>
                                          </p:val>
                                        </p:tav>
                                        <p:tav tm="100000">
                                          <p:val>
                                            <p:strVal val="ppt_x"/>
                                          </p:val>
                                        </p:tav>
                                      </p:tavLst>
                                    </p:anim>
                                    <p:anim calcmode="lin" valueType="num">
                                      <p:cBhvr additive="base">
                                        <p:cTn id="213" dur="500"/>
                                        <p:tgtEl>
                                          <p:spTgt spid="29"/>
                                        </p:tgtEl>
                                        <p:attrNameLst>
                                          <p:attrName>ppt_y</p:attrName>
                                        </p:attrNameLst>
                                      </p:cBhvr>
                                      <p:tavLst>
                                        <p:tav tm="0">
                                          <p:val>
                                            <p:strVal val="ppt_y"/>
                                          </p:val>
                                        </p:tav>
                                        <p:tav tm="100000">
                                          <p:val>
                                            <p:strVal val="1+ppt_h/2"/>
                                          </p:val>
                                        </p:tav>
                                      </p:tavLst>
                                    </p:anim>
                                    <p:set>
                                      <p:cBhvr>
                                        <p:cTn id="214" dur="1" fill="hold">
                                          <p:stCondLst>
                                            <p:cond delay="499"/>
                                          </p:stCondLst>
                                        </p:cTn>
                                        <p:tgtEl>
                                          <p:spTgt spid="29"/>
                                        </p:tgtEl>
                                        <p:attrNameLst>
                                          <p:attrName>style.visibility</p:attrName>
                                        </p:attrNameLst>
                                      </p:cBhvr>
                                      <p:to>
                                        <p:strVal val="hidden"/>
                                      </p:to>
                                    </p:set>
                                  </p:childTnLst>
                                </p:cTn>
                              </p:par>
                            </p:childTnLst>
                          </p:cTn>
                        </p:par>
                      </p:childTnLst>
                    </p:cTn>
                  </p:par>
                  <p:par>
                    <p:cTn id="215" fill="hold">
                      <p:stCondLst>
                        <p:cond delay="indefinite"/>
                      </p:stCondLst>
                      <p:childTnLst>
                        <p:par>
                          <p:cTn id="216" fill="hold">
                            <p:stCondLst>
                              <p:cond delay="0"/>
                            </p:stCondLst>
                            <p:childTnLst>
                              <p:par>
                                <p:cTn id="217" presetID="2" presetClass="exit" presetSubtype="4" fill="hold" nodeType="clickEffect">
                                  <p:stCondLst>
                                    <p:cond delay="0"/>
                                  </p:stCondLst>
                                  <p:childTnLst>
                                    <p:anim calcmode="lin" valueType="num">
                                      <p:cBhvr additive="base">
                                        <p:cTn id="218" dur="500"/>
                                        <p:tgtEl>
                                          <p:spTgt spid="13"/>
                                        </p:tgtEl>
                                        <p:attrNameLst>
                                          <p:attrName>ppt_x</p:attrName>
                                        </p:attrNameLst>
                                      </p:cBhvr>
                                      <p:tavLst>
                                        <p:tav tm="0">
                                          <p:val>
                                            <p:strVal val="ppt_x"/>
                                          </p:val>
                                        </p:tav>
                                        <p:tav tm="100000">
                                          <p:val>
                                            <p:strVal val="ppt_x"/>
                                          </p:val>
                                        </p:tav>
                                      </p:tavLst>
                                    </p:anim>
                                    <p:anim calcmode="lin" valueType="num">
                                      <p:cBhvr additive="base">
                                        <p:cTn id="219" dur="500"/>
                                        <p:tgtEl>
                                          <p:spTgt spid="13"/>
                                        </p:tgtEl>
                                        <p:attrNameLst>
                                          <p:attrName>ppt_y</p:attrName>
                                        </p:attrNameLst>
                                      </p:cBhvr>
                                      <p:tavLst>
                                        <p:tav tm="0">
                                          <p:val>
                                            <p:strVal val="ppt_y"/>
                                          </p:val>
                                        </p:tav>
                                        <p:tav tm="100000">
                                          <p:val>
                                            <p:strVal val="1+ppt_h/2"/>
                                          </p:val>
                                        </p:tav>
                                      </p:tavLst>
                                    </p:anim>
                                    <p:set>
                                      <p:cBhvr>
                                        <p:cTn id="220" dur="1" fill="hold">
                                          <p:stCondLst>
                                            <p:cond delay="499"/>
                                          </p:stCondLst>
                                        </p:cTn>
                                        <p:tgtEl>
                                          <p:spTgt spid="13"/>
                                        </p:tgtEl>
                                        <p:attrNameLst>
                                          <p:attrName>style.visibility</p:attrName>
                                        </p:attrNameLst>
                                      </p:cBhvr>
                                      <p:to>
                                        <p:strVal val="hidden"/>
                                      </p:to>
                                    </p:set>
                                  </p:childTnLst>
                                </p:cTn>
                              </p:par>
                            </p:childTnLst>
                          </p:cTn>
                        </p:par>
                      </p:childTnLst>
                    </p:cTn>
                  </p:par>
                  <p:par>
                    <p:cTn id="221" fill="hold">
                      <p:stCondLst>
                        <p:cond delay="indefinite"/>
                      </p:stCondLst>
                      <p:childTnLst>
                        <p:par>
                          <p:cTn id="222" fill="hold">
                            <p:stCondLst>
                              <p:cond delay="0"/>
                            </p:stCondLst>
                            <p:childTnLst>
                              <p:par>
                                <p:cTn id="223" presetID="2" presetClass="exit" presetSubtype="4" fill="hold" nodeType="clickEffect">
                                  <p:stCondLst>
                                    <p:cond delay="0"/>
                                  </p:stCondLst>
                                  <p:childTnLst>
                                    <p:anim calcmode="lin" valueType="num">
                                      <p:cBhvr additive="base">
                                        <p:cTn id="224" dur="500"/>
                                        <p:tgtEl>
                                          <p:spTgt spid="29"/>
                                        </p:tgtEl>
                                        <p:attrNameLst>
                                          <p:attrName>ppt_x</p:attrName>
                                        </p:attrNameLst>
                                      </p:cBhvr>
                                      <p:tavLst>
                                        <p:tav tm="0">
                                          <p:val>
                                            <p:strVal val="ppt_x"/>
                                          </p:val>
                                        </p:tav>
                                        <p:tav tm="100000">
                                          <p:val>
                                            <p:strVal val="ppt_x"/>
                                          </p:val>
                                        </p:tav>
                                      </p:tavLst>
                                    </p:anim>
                                    <p:anim calcmode="lin" valueType="num">
                                      <p:cBhvr additive="base">
                                        <p:cTn id="225" dur="500"/>
                                        <p:tgtEl>
                                          <p:spTgt spid="29"/>
                                        </p:tgtEl>
                                        <p:attrNameLst>
                                          <p:attrName>ppt_y</p:attrName>
                                        </p:attrNameLst>
                                      </p:cBhvr>
                                      <p:tavLst>
                                        <p:tav tm="0">
                                          <p:val>
                                            <p:strVal val="ppt_y"/>
                                          </p:val>
                                        </p:tav>
                                        <p:tav tm="100000">
                                          <p:val>
                                            <p:strVal val="1+ppt_h/2"/>
                                          </p:val>
                                        </p:tav>
                                      </p:tavLst>
                                    </p:anim>
                                    <p:set>
                                      <p:cBhvr>
                                        <p:cTn id="226"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10" grpId="0"/>
      <p:bldP spid="10" grpId="1"/>
      <p:bldP spid="11" grpId="0"/>
      <p:bldP spid="11" grpId="1"/>
      <p:bldP spid="33" grpId="0"/>
      <p:bldP spid="33"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55576" y="2204864"/>
            <a:ext cx="7776864" cy="2304256"/>
          </a:xfrm>
        </p:spPr>
        <p:txBody>
          <a:bodyPr/>
          <a:lstStyle/>
          <a:p>
            <a:pPr>
              <a:buNone/>
            </a:pPr>
            <a:r>
              <a:rPr lang="fr-FR" sz="2800" dirty="0" smtClean="0"/>
              <a:t>Je trône dans l'azur comme un sphinx incompris;</a:t>
            </a:r>
          </a:p>
          <a:p>
            <a:pPr>
              <a:buNone/>
            </a:pPr>
            <a:r>
              <a:rPr lang="fr-FR" sz="2800" dirty="0" smtClean="0"/>
              <a:t>J'unis un cœur de neige à la blancheur des cygnes;</a:t>
            </a:r>
          </a:p>
          <a:p>
            <a:pPr>
              <a:buNone/>
            </a:pPr>
            <a:r>
              <a:rPr lang="fr-FR" sz="2800" dirty="0" smtClean="0"/>
              <a:t>Je hais le mouvement qui déplace les lignes,</a:t>
            </a:r>
          </a:p>
          <a:p>
            <a:pPr>
              <a:buNone/>
            </a:pPr>
            <a:r>
              <a:rPr lang="fr-FR" sz="2800" dirty="0" smtClean="0"/>
              <a:t>Et jamais je ne pleure et jamais je ne ris.</a:t>
            </a:r>
          </a:p>
          <a:p>
            <a:pPr>
              <a:buNone/>
            </a:pPr>
            <a:endParaRPr lang="fr-FR" dirty="0"/>
          </a:p>
        </p:txBody>
      </p:sp>
      <p:sp>
        <p:nvSpPr>
          <p:cNvPr id="4" name="ZoneTexte 3"/>
          <p:cNvSpPr txBox="1"/>
          <p:nvPr/>
        </p:nvSpPr>
        <p:spPr>
          <a:xfrm>
            <a:off x="755576" y="476672"/>
            <a:ext cx="1291700" cy="369332"/>
          </a:xfrm>
          <a:prstGeom prst="rect">
            <a:avLst/>
          </a:prstGeom>
          <a:noFill/>
        </p:spPr>
        <p:txBody>
          <a:bodyPr wrap="none" rtlCol="0">
            <a:spAutoFit/>
          </a:bodyPr>
          <a:lstStyle/>
          <a:p>
            <a:r>
              <a:rPr lang="fr-FR" dirty="0" smtClean="0">
                <a:solidFill>
                  <a:srgbClr val="FF0000"/>
                </a:solidFill>
              </a:rPr>
              <a:t>Métaphore </a:t>
            </a:r>
            <a:endParaRPr lang="fr-FR" dirty="0">
              <a:solidFill>
                <a:srgbClr val="FF0000"/>
              </a:solidFill>
            </a:endParaRPr>
          </a:p>
        </p:txBody>
      </p:sp>
      <p:sp>
        <p:nvSpPr>
          <p:cNvPr id="6" name="ZoneTexte 5"/>
          <p:cNvSpPr txBox="1"/>
          <p:nvPr/>
        </p:nvSpPr>
        <p:spPr>
          <a:xfrm>
            <a:off x="323528" y="1052736"/>
            <a:ext cx="3456384" cy="923330"/>
          </a:xfrm>
          <a:prstGeom prst="rect">
            <a:avLst/>
          </a:prstGeom>
          <a:noFill/>
        </p:spPr>
        <p:txBody>
          <a:bodyPr wrap="square" rtlCol="0">
            <a:spAutoFit/>
          </a:bodyPr>
          <a:lstStyle/>
          <a:p>
            <a:r>
              <a:rPr lang="fr-FR" dirty="0" smtClean="0">
                <a:solidFill>
                  <a:srgbClr val="00B050"/>
                </a:solidFill>
              </a:rPr>
              <a:t>La beauté est une déesse du ciel. La statue adopte une position supérieure à celle de l’homme. </a:t>
            </a:r>
            <a:endParaRPr lang="fr-FR" dirty="0">
              <a:solidFill>
                <a:srgbClr val="00B050"/>
              </a:solidFill>
            </a:endParaRPr>
          </a:p>
        </p:txBody>
      </p:sp>
      <p:sp>
        <p:nvSpPr>
          <p:cNvPr id="7" name="ZoneTexte 6"/>
          <p:cNvSpPr txBox="1"/>
          <p:nvPr/>
        </p:nvSpPr>
        <p:spPr>
          <a:xfrm>
            <a:off x="5076056" y="404664"/>
            <a:ext cx="3240360" cy="369332"/>
          </a:xfrm>
          <a:prstGeom prst="rect">
            <a:avLst/>
          </a:prstGeom>
          <a:noFill/>
        </p:spPr>
        <p:txBody>
          <a:bodyPr wrap="square" rtlCol="0">
            <a:spAutoFit/>
          </a:bodyPr>
          <a:lstStyle/>
          <a:p>
            <a:r>
              <a:rPr lang="fr-FR" dirty="0" smtClean="0">
                <a:solidFill>
                  <a:srgbClr val="FF0000"/>
                </a:solidFill>
              </a:rPr>
              <a:t>Comparaison et pléonasme</a:t>
            </a:r>
            <a:endParaRPr lang="fr-FR" dirty="0">
              <a:solidFill>
                <a:srgbClr val="FF0000"/>
              </a:solidFill>
            </a:endParaRPr>
          </a:p>
        </p:txBody>
      </p:sp>
      <p:sp>
        <p:nvSpPr>
          <p:cNvPr id="8" name="ZoneTexte 7"/>
          <p:cNvSpPr txBox="1"/>
          <p:nvPr/>
        </p:nvSpPr>
        <p:spPr>
          <a:xfrm>
            <a:off x="5292080" y="1124744"/>
            <a:ext cx="3528392" cy="923330"/>
          </a:xfrm>
          <a:prstGeom prst="rect">
            <a:avLst/>
          </a:prstGeom>
          <a:noFill/>
        </p:spPr>
        <p:txBody>
          <a:bodyPr wrap="square" rtlCol="0">
            <a:spAutoFit/>
          </a:bodyPr>
          <a:lstStyle/>
          <a:p>
            <a:r>
              <a:rPr lang="fr-FR" dirty="0" smtClean="0">
                <a:solidFill>
                  <a:srgbClr val="00B050"/>
                </a:solidFill>
              </a:rPr>
              <a:t>La beauté est un mystère que l’homme ne peut jamais déchiffrer complètement.</a:t>
            </a:r>
            <a:endParaRPr lang="fr-FR" dirty="0">
              <a:solidFill>
                <a:srgbClr val="00B050"/>
              </a:solidFill>
            </a:endParaRPr>
          </a:p>
        </p:txBody>
      </p:sp>
      <p:sp>
        <p:nvSpPr>
          <p:cNvPr id="9" name="ZoneTexte 8"/>
          <p:cNvSpPr txBox="1"/>
          <p:nvPr/>
        </p:nvSpPr>
        <p:spPr>
          <a:xfrm>
            <a:off x="683568" y="4941168"/>
            <a:ext cx="1584176" cy="369332"/>
          </a:xfrm>
          <a:prstGeom prst="rect">
            <a:avLst/>
          </a:prstGeom>
          <a:noFill/>
        </p:spPr>
        <p:txBody>
          <a:bodyPr wrap="square" rtlCol="0">
            <a:spAutoFit/>
          </a:bodyPr>
          <a:lstStyle/>
          <a:p>
            <a:r>
              <a:rPr lang="fr-FR" dirty="0" smtClean="0">
                <a:solidFill>
                  <a:srgbClr val="FF0000"/>
                </a:solidFill>
              </a:rPr>
              <a:t>Parallélisme </a:t>
            </a:r>
            <a:endParaRPr lang="fr-FR" dirty="0">
              <a:solidFill>
                <a:srgbClr val="FF0000"/>
              </a:solidFill>
            </a:endParaRPr>
          </a:p>
        </p:txBody>
      </p:sp>
      <p:sp>
        <p:nvSpPr>
          <p:cNvPr id="10" name="ZoneTexte 9"/>
          <p:cNvSpPr txBox="1"/>
          <p:nvPr/>
        </p:nvSpPr>
        <p:spPr>
          <a:xfrm>
            <a:off x="251520" y="4437112"/>
            <a:ext cx="1800200" cy="369332"/>
          </a:xfrm>
          <a:prstGeom prst="rect">
            <a:avLst/>
          </a:prstGeom>
          <a:noFill/>
        </p:spPr>
        <p:txBody>
          <a:bodyPr wrap="square" rtlCol="0">
            <a:spAutoFit/>
          </a:bodyPr>
          <a:lstStyle/>
          <a:p>
            <a:r>
              <a:rPr lang="fr-FR" dirty="0" smtClean="0">
                <a:solidFill>
                  <a:srgbClr val="FF0000"/>
                </a:solidFill>
              </a:rPr>
              <a:t>Paradoxe </a:t>
            </a:r>
            <a:endParaRPr lang="fr-FR" dirty="0">
              <a:solidFill>
                <a:srgbClr val="FF0000"/>
              </a:solidFill>
            </a:endParaRPr>
          </a:p>
        </p:txBody>
      </p:sp>
      <p:sp>
        <p:nvSpPr>
          <p:cNvPr id="11" name="ZoneTexte 10"/>
          <p:cNvSpPr txBox="1"/>
          <p:nvPr/>
        </p:nvSpPr>
        <p:spPr>
          <a:xfrm>
            <a:off x="5364088" y="4725144"/>
            <a:ext cx="3312368" cy="369332"/>
          </a:xfrm>
          <a:prstGeom prst="rect">
            <a:avLst/>
          </a:prstGeom>
          <a:noFill/>
        </p:spPr>
        <p:txBody>
          <a:bodyPr wrap="square" rtlCol="0">
            <a:spAutoFit/>
          </a:bodyPr>
          <a:lstStyle/>
          <a:p>
            <a:r>
              <a:rPr lang="fr-FR" dirty="0" smtClean="0">
                <a:solidFill>
                  <a:srgbClr val="FF0000"/>
                </a:solidFill>
              </a:rPr>
              <a:t>Antithèse et parallélisme </a:t>
            </a:r>
            <a:endParaRPr lang="fr-FR" dirty="0">
              <a:solidFill>
                <a:srgbClr val="FF0000"/>
              </a:solidFill>
            </a:endParaRPr>
          </a:p>
        </p:txBody>
      </p:sp>
      <p:sp>
        <p:nvSpPr>
          <p:cNvPr id="12" name="ZoneTexte 11"/>
          <p:cNvSpPr txBox="1"/>
          <p:nvPr/>
        </p:nvSpPr>
        <p:spPr>
          <a:xfrm>
            <a:off x="5796136" y="5085184"/>
            <a:ext cx="2808312" cy="1200329"/>
          </a:xfrm>
          <a:prstGeom prst="rect">
            <a:avLst/>
          </a:prstGeom>
          <a:noFill/>
        </p:spPr>
        <p:txBody>
          <a:bodyPr wrap="square" rtlCol="0">
            <a:spAutoFit/>
          </a:bodyPr>
          <a:lstStyle/>
          <a:p>
            <a:r>
              <a:rPr lang="fr-FR" dirty="0" smtClean="0">
                <a:solidFill>
                  <a:srgbClr val="00B050"/>
                </a:solidFill>
              </a:rPr>
              <a:t>La statue dont la beauté provoque les émotions de l’homme n’en éprouve aucune elle-même.</a:t>
            </a:r>
            <a:endParaRPr lang="fr-FR" dirty="0">
              <a:solidFill>
                <a:srgbClr val="00B050"/>
              </a:solidFill>
            </a:endParaRPr>
          </a:p>
        </p:txBody>
      </p:sp>
      <p:sp>
        <p:nvSpPr>
          <p:cNvPr id="13" name="ZoneTexte 12"/>
          <p:cNvSpPr txBox="1"/>
          <p:nvPr/>
        </p:nvSpPr>
        <p:spPr>
          <a:xfrm>
            <a:off x="179512" y="5517232"/>
            <a:ext cx="3384376" cy="923330"/>
          </a:xfrm>
          <a:prstGeom prst="rect">
            <a:avLst/>
          </a:prstGeom>
          <a:noFill/>
        </p:spPr>
        <p:txBody>
          <a:bodyPr wrap="square" rtlCol="0">
            <a:spAutoFit/>
          </a:bodyPr>
          <a:lstStyle/>
          <a:p>
            <a:r>
              <a:rPr lang="fr-FR" dirty="0" smtClean="0">
                <a:solidFill>
                  <a:srgbClr val="00B050"/>
                </a:solidFill>
              </a:rPr>
              <a:t>La pureté de la beauté la rend inaccessible à l’amour de l’homme.</a:t>
            </a:r>
            <a:endParaRPr lang="fr-FR" dirty="0">
              <a:solidFill>
                <a:srgbClr val="00B050"/>
              </a:solidFill>
            </a:endParaRPr>
          </a:p>
        </p:txBody>
      </p:sp>
      <p:cxnSp>
        <p:nvCxnSpPr>
          <p:cNvPr id="15" name="Connecteur droit avec flèche 14"/>
          <p:cNvCxnSpPr/>
          <p:nvPr/>
        </p:nvCxnSpPr>
        <p:spPr>
          <a:xfrm>
            <a:off x="1403648" y="1916832"/>
            <a:ext cx="576064" cy="36004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flipH="1">
            <a:off x="6588224" y="1772816"/>
            <a:ext cx="576064" cy="43204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V="1">
            <a:off x="1331640" y="3212976"/>
            <a:ext cx="1584176" cy="144016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V="1">
            <a:off x="2123728" y="3284984"/>
            <a:ext cx="1080120" cy="187220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flipV="1">
            <a:off x="2339752" y="3212976"/>
            <a:ext cx="3672408" cy="187220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H="1" flipV="1">
            <a:off x="4427984" y="4293096"/>
            <a:ext cx="1728192" cy="43204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a:off x="1115616" y="2636912"/>
            <a:ext cx="223224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a:off x="4139952" y="2636912"/>
            <a:ext cx="331236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1835696" y="3140968"/>
            <a:ext cx="216024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a:off x="5004048" y="3140968"/>
            <a:ext cx="252028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899592" y="4221088"/>
            <a:ext cx="54006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3635896" y="5157192"/>
            <a:ext cx="1584176" cy="646331"/>
          </a:xfrm>
          <a:prstGeom prst="rect">
            <a:avLst/>
          </a:prstGeom>
          <a:noFill/>
        </p:spPr>
        <p:txBody>
          <a:bodyPr wrap="square" rtlCol="0">
            <a:spAutoFit/>
          </a:bodyPr>
          <a:lstStyle/>
          <a:p>
            <a:r>
              <a:rPr lang="fr-FR" dirty="0" smtClean="0">
                <a:solidFill>
                  <a:srgbClr val="FF0000"/>
                </a:solidFill>
              </a:rPr>
              <a:t>Symbole et </a:t>
            </a:r>
            <a:r>
              <a:rPr lang="fr-FR" dirty="0" err="1" smtClean="0">
                <a:solidFill>
                  <a:srgbClr val="FF0000"/>
                </a:solidFill>
              </a:rPr>
              <a:t>expolition</a:t>
            </a:r>
            <a:r>
              <a:rPr lang="fr-FR" dirty="0" smtClean="0">
                <a:solidFill>
                  <a:srgbClr val="FF0000"/>
                </a:solidFill>
              </a:rPr>
              <a:t> </a:t>
            </a:r>
            <a:endParaRPr lang="fr-FR" dirty="0">
              <a:solidFill>
                <a:srgbClr val="FF0000"/>
              </a:solidFill>
            </a:endParaRPr>
          </a:p>
        </p:txBody>
      </p:sp>
      <p:sp>
        <p:nvSpPr>
          <p:cNvPr id="26" name="ZoneTexte 25"/>
          <p:cNvSpPr txBox="1"/>
          <p:nvPr/>
        </p:nvSpPr>
        <p:spPr>
          <a:xfrm>
            <a:off x="3491880" y="5805264"/>
            <a:ext cx="1800200" cy="923330"/>
          </a:xfrm>
          <a:prstGeom prst="rect">
            <a:avLst/>
          </a:prstGeom>
          <a:noFill/>
        </p:spPr>
        <p:txBody>
          <a:bodyPr wrap="square" rtlCol="0">
            <a:spAutoFit/>
          </a:bodyPr>
          <a:lstStyle/>
          <a:p>
            <a:r>
              <a:rPr lang="fr-FR" dirty="0" smtClean="0">
                <a:solidFill>
                  <a:srgbClr val="00B050"/>
                </a:solidFill>
              </a:rPr>
              <a:t>Le blanc exprime la pureté, thème repris 3 fois.</a:t>
            </a:r>
            <a:endParaRPr lang="fr-FR" dirty="0">
              <a:solidFill>
                <a:srgbClr val="00B050"/>
              </a:solidFill>
            </a:endParaRPr>
          </a:p>
        </p:txBody>
      </p:sp>
      <p:cxnSp>
        <p:nvCxnSpPr>
          <p:cNvPr id="28" name="Connecteur droit avec flèche 27"/>
          <p:cNvCxnSpPr/>
          <p:nvPr/>
        </p:nvCxnSpPr>
        <p:spPr>
          <a:xfrm flipV="1">
            <a:off x="3635896" y="3284984"/>
            <a:ext cx="72008" cy="208823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p:nvPr/>
        </p:nvCxnSpPr>
        <p:spPr>
          <a:xfrm flipV="1">
            <a:off x="4499992" y="3284984"/>
            <a:ext cx="1080120" cy="187220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p:nvPr/>
        </p:nvCxnSpPr>
        <p:spPr>
          <a:xfrm flipV="1">
            <a:off x="4716016" y="3212976"/>
            <a:ext cx="2520280" cy="230425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43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par>
                                <p:cTn id="27" presetID="2" presetClass="exit" presetSubtype="4" fill="hold" grpId="1"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15"/>
                                        </p:tgtEl>
                                        <p:attrNameLst>
                                          <p:attrName>ppt_x</p:attrName>
                                        </p:attrNameLst>
                                      </p:cBhvr>
                                      <p:tavLst>
                                        <p:tav tm="0">
                                          <p:val>
                                            <p:strVal val="ppt_x"/>
                                          </p:val>
                                        </p:tav>
                                        <p:tav tm="100000">
                                          <p:val>
                                            <p:strVal val="ppt_x"/>
                                          </p:val>
                                        </p:tav>
                                      </p:tavLst>
                                    </p:anim>
                                    <p:anim calcmode="lin" valueType="num">
                                      <p:cBhvr additive="base">
                                        <p:cTn id="33" dur="500"/>
                                        <p:tgtEl>
                                          <p:spTgt spid="15"/>
                                        </p:tgtEl>
                                        <p:attrNameLst>
                                          <p:attrName>ppt_y</p:attrName>
                                        </p:attrNameLst>
                                      </p:cBhvr>
                                      <p:tavLst>
                                        <p:tav tm="0">
                                          <p:val>
                                            <p:strVal val="ppt_y"/>
                                          </p:val>
                                        </p:tav>
                                        <p:tav tm="100000">
                                          <p:val>
                                            <p:strVal val="1+ppt_h/2"/>
                                          </p:val>
                                        </p:tav>
                                      </p:tavLst>
                                    </p:anim>
                                    <p:set>
                                      <p:cBhvr>
                                        <p:cTn id="34" dur="1" fill="hold">
                                          <p:stCondLst>
                                            <p:cond delay="499"/>
                                          </p:stCondLst>
                                        </p:cTn>
                                        <p:tgtEl>
                                          <p:spTgt spid="15"/>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15"/>
                                        </p:tgtEl>
                                        <p:attrNameLst>
                                          <p:attrName>ppt_x</p:attrName>
                                        </p:attrNameLst>
                                      </p:cBhvr>
                                      <p:tavLst>
                                        <p:tav tm="0">
                                          <p:val>
                                            <p:strVal val="ppt_x"/>
                                          </p:val>
                                        </p:tav>
                                        <p:tav tm="100000">
                                          <p:val>
                                            <p:strVal val="ppt_x"/>
                                          </p:val>
                                        </p:tav>
                                      </p:tavLst>
                                    </p:anim>
                                    <p:anim calcmode="lin" valueType="num">
                                      <p:cBhvr additive="base">
                                        <p:cTn id="37" dur="500"/>
                                        <p:tgtEl>
                                          <p:spTgt spid="15"/>
                                        </p:tgtEl>
                                        <p:attrNameLst>
                                          <p:attrName>ppt_y</p:attrName>
                                        </p:attrNameLst>
                                      </p:cBhvr>
                                      <p:tavLst>
                                        <p:tav tm="0">
                                          <p:val>
                                            <p:strVal val="ppt_y"/>
                                          </p:val>
                                        </p:tav>
                                        <p:tav tm="100000">
                                          <p:val>
                                            <p:strVal val="1+ppt_h/2"/>
                                          </p:val>
                                        </p:tav>
                                      </p:tavLst>
                                    </p:anim>
                                    <p:set>
                                      <p:cBhvr>
                                        <p:cTn id="38" dur="1" fill="hold">
                                          <p:stCondLst>
                                            <p:cond delay="499"/>
                                          </p:stCondLst>
                                        </p:cTn>
                                        <p:tgtEl>
                                          <p:spTgt spid="15"/>
                                        </p:tgtEl>
                                        <p:attrNameLst>
                                          <p:attrName>style.visibility</p:attrName>
                                        </p:attrNameLst>
                                      </p:cBhvr>
                                      <p:to>
                                        <p:strVal val="hidden"/>
                                      </p:to>
                                    </p:set>
                                  </p:childTnLst>
                                </p:cTn>
                              </p:par>
                              <p:par>
                                <p:cTn id="39" presetID="2" presetClass="exit" presetSubtype="4" fill="hold" nodeType="withEffect">
                                  <p:stCondLst>
                                    <p:cond delay="0"/>
                                  </p:stCondLst>
                                  <p:childTnLst>
                                    <p:anim calcmode="lin" valueType="num">
                                      <p:cBhvr additive="base">
                                        <p:cTn id="40" dur="500"/>
                                        <p:tgtEl>
                                          <p:spTgt spid="27"/>
                                        </p:tgtEl>
                                        <p:attrNameLst>
                                          <p:attrName>ppt_x</p:attrName>
                                        </p:attrNameLst>
                                      </p:cBhvr>
                                      <p:tavLst>
                                        <p:tav tm="0">
                                          <p:val>
                                            <p:strVal val="ppt_x"/>
                                          </p:val>
                                        </p:tav>
                                        <p:tav tm="100000">
                                          <p:val>
                                            <p:strVal val="ppt_x"/>
                                          </p:val>
                                        </p:tav>
                                      </p:tavLst>
                                    </p:anim>
                                    <p:anim calcmode="lin" valueType="num">
                                      <p:cBhvr additive="base">
                                        <p:cTn id="41" dur="500"/>
                                        <p:tgtEl>
                                          <p:spTgt spid="27"/>
                                        </p:tgtEl>
                                        <p:attrNameLst>
                                          <p:attrName>ppt_y</p:attrName>
                                        </p:attrNameLst>
                                      </p:cBhvr>
                                      <p:tavLst>
                                        <p:tav tm="0">
                                          <p:val>
                                            <p:strVal val="ppt_y"/>
                                          </p:val>
                                        </p:tav>
                                        <p:tav tm="100000">
                                          <p:val>
                                            <p:strVal val="1+ppt_h/2"/>
                                          </p:val>
                                        </p:tav>
                                      </p:tavLst>
                                    </p:anim>
                                    <p:set>
                                      <p:cBhvr>
                                        <p:cTn id="42" dur="1" fill="hold">
                                          <p:stCondLst>
                                            <p:cond delay="499"/>
                                          </p:stCondLst>
                                        </p:cTn>
                                        <p:tgtEl>
                                          <p:spTgt spid="2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ppt_x"/>
                                          </p:val>
                                        </p:tav>
                                        <p:tav tm="100000">
                                          <p:val>
                                            <p:strVal val="#ppt_x"/>
                                          </p:val>
                                        </p:tav>
                                      </p:tavLst>
                                    </p:anim>
                                    <p:anim calcmode="lin" valueType="num">
                                      <p:cBhvr additive="base">
                                        <p:cTn id="5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down)">
                                      <p:cBhvr>
                                        <p:cTn id="67" dur="500"/>
                                        <p:tgtEl>
                                          <p:spTgt spid="13"/>
                                        </p:tgtEl>
                                      </p:cBhvr>
                                    </p:animEffect>
                                  </p:childTnLst>
                                </p:cTn>
                              </p:par>
                              <p:par>
                                <p:cTn id="68" presetID="2" presetClass="entr" presetSubtype="4" fill="hold" nodeType="with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ppt_x"/>
                                          </p:val>
                                        </p:tav>
                                        <p:tav tm="100000">
                                          <p:val>
                                            <p:strVal val="#ppt_x"/>
                                          </p:val>
                                        </p:tav>
                                      </p:tavLst>
                                    </p:anim>
                                    <p:anim calcmode="lin" valueType="num">
                                      <p:cBhvr additive="base">
                                        <p:cTn id="71" dur="500" fill="hold"/>
                                        <p:tgtEl>
                                          <p:spTgt spid="21"/>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ppt_x"/>
                                          </p:val>
                                        </p:tav>
                                        <p:tav tm="100000">
                                          <p:val>
                                            <p:strVal val="#ppt_x"/>
                                          </p:val>
                                        </p:tav>
                                      </p:tavLst>
                                    </p:anim>
                                    <p:anim calcmode="lin" valueType="num">
                                      <p:cBhvr additive="base">
                                        <p:cTn id="79" dur="500" fill="hold"/>
                                        <p:tgtEl>
                                          <p:spTgt spid="23"/>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ppt_x"/>
                                          </p:val>
                                        </p:tav>
                                        <p:tav tm="100000">
                                          <p:val>
                                            <p:strVal val="#ppt_x"/>
                                          </p:val>
                                        </p:tav>
                                      </p:tavLst>
                                    </p:anim>
                                    <p:anim calcmode="lin" valueType="num">
                                      <p:cBhvr additive="base">
                                        <p:cTn id="8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xit" presetSubtype="4" fill="hold" grpId="1" nodeType="clickEffect">
                                  <p:stCondLst>
                                    <p:cond delay="0"/>
                                  </p:stCondLst>
                                  <p:childTnLst>
                                    <p:anim calcmode="lin" valueType="num">
                                      <p:cBhvr additive="base">
                                        <p:cTn id="87" dur="500"/>
                                        <p:tgtEl>
                                          <p:spTgt spid="10"/>
                                        </p:tgtEl>
                                        <p:attrNameLst>
                                          <p:attrName>ppt_x</p:attrName>
                                        </p:attrNameLst>
                                      </p:cBhvr>
                                      <p:tavLst>
                                        <p:tav tm="0">
                                          <p:val>
                                            <p:strVal val="ppt_x"/>
                                          </p:val>
                                        </p:tav>
                                        <p:tav tm="100000">
                                          <p:val>
                                            <p:strVal val="ppt_x"/>
                                          </p:val>
                                        </p:tav>
                                      </p:tavLst>
                                    </p:anim>
                                    <p:anim calcmode="lin" valueType="num">
                                      <p:cBhvr additive="base">
                                        <p:cTn id="88" dur="500"/>
                                        <p:tgtEl>
                                          <p:spTgt spid="10"/>
                                        </p:tgtEl>
                                        <p:attrNameLst>
                                          <p:attrName>ppt_y</p:attrName>
                                        </p:attrNameLst>
                                      </p:cBhvr>
                                      <p:tavLst>
                                        <p:tav tm="0">
                                          <p:val>
                                            <p:strVal val="ppt_y"/>
                                          </p:val>
                                        </p:tav>
                                        <p:tav tm="100000">
                                          <p:val>
                                            <p:strVal val="1+ppt_h/2"/>
                                          </p:val>
                                        </p:tav>
                                      </p:tavLst>
                                    </p:anim>
                                    <p:set>
                                      <p:cBhvr>
                                        <p:cTn id="89" dur="1" fill="hold">
                                          <p:stCondLst>
                                            <p:cond delay="499"/>
                                          </p:stCondLst>
                                        </p:cTn>
                                        <p:tgtEl>
                                          <p:spTgt spid="10"/>
                                        </p:tgtEl>
                                        <p:attrNameLst>
                                          <p:attrName>style.visibility</p:attrName>
                                        </p:attrNameLst>
                                      </p:cBhvr>
                                      <p:to>
                                        <p:strVal val="hidden"/>
                                      </p:to>
                                    </p:set>
                                  </p:childTnLst>
                                </p:cTn>
                              </p:par>
                              <p:par>
                                <p:cTn id="90" presetID="2" presetClass="exit" presetSubtype="4" fill="hold" grpId="1" nodeType="withEffect">
                                  <p:stCondLst>
                                    <p:cond delay="0"/>
                                  </p:stCondLst>
                                  <p:childTnLst>
                                    <p:anim calcmode="lin" valueType="num">
                                      <p:cBhvr additive="base">
                                        <p:cTn id="91" dur="500"/>
                                        <p:tgtEl>
                                          <p:spTgt spid="9"/>
                                        </p:tgtEl>
                                        <p:attrNameLst>
                                          <p:attrName>ppt_x</p:attrName>
                                        </p:attrNameLst>
                                      </p:cBhvr>
                                      <p:tavLst>
                                        <p:tav tm="0">
                                          <p:val>
                                            <p:strVal val="ppt_x"/>
                                          </p:val>
                                        </p:tav>
                                        <p:tav tm="100000">
                                          <p:val>
                                            <p:strVal val="ppt_x"/>
                                          </p:val>
                                        </p:tav>
                                      </p:tavLst>
                                    </p:anim>
                                    <p:anim calcmode="lin" valueType="num">
                                      <p:cBhvr additive="base">
                                        <p:cTn id="92" dur="500"/>
                                        <p:tgtEl>
                                          <p:spTgt spid="9"/>
                                        </p:tgtEl>
                                        <p:attrNameLst>
                                          <p:attrName>ppt_y</p:attrName>
                                        </p:attrNameLst>
                                      </p:cBhvr>
                                      <p:tavLst>
                                        <p:tav tm="0">
                                          <p:val>
                                            <p:strVal val="ppt_y"/>
                                          </p:val>
                                        </p:tav>
                                        <p:tav tm="100000">
                                          <p:val>
                                            <p:strVal val="1+ppt_h/2"/>
                                          </p:val>
                                        </p:tav>
                                      </p:tavLst>
                                    </p:anim>
                                    <p:set>
                                      <p:cBhvr>
                                        <p:cTn id="93" dur="1" fill="hold">
                                          <p:stCondLst>
                                            <p:cond delay="499"/>
                                          </p:stCondLst>
                                        </p:cTn>
                                        <p:tgtEl>
                                          <p:spTgt spid="9"/>
                                        </p:tgtEl>
                                        <p:attrNameLst>
                                          <p:attrName>style.visibility</p:attrName>
                                        </p:attrNameLst>
                                      </p:cBhvr>
                                      <p:to>
                                        <p:strVal val="hidden"/>
                                      </p:to>
                                    </p:set>
                                  </p:childTnLst>
                                </p:cTn>
                              </p:par>
                              <p:par>
                                <p:cTn id="94" presetID="2" presetClass="exit" presetSubtype="4" fill="hold" grpId="1" nodeType="withEffect">
                                  <p:stCondLst>
                                    <p:cond delay="0"/>
                                  </p:stCondLst>
                                  <p:childTnLst>
                                    <p:anim calcmode="lin" valueType="num">
                                      <p:cBhvr additive="base">
                                        <p:cTn id="95" dur="500"/>
                                        <p:tgtEl>
                                          <p:spTgt spid="13"/>
                                        </p:tgtEl>
                                        <p:attrNameLst>
                                          <p:attrName>ppt_x</p:attrName>
                                        </p:attrNameLst>
                                      </p:cBhvr>
                                      <p:tavLst>
                                        <p:tav tm="0">
                                          <p:val>
                                            <p:strVal val="ppt_x"/>
                                          </p:val>
                                        </p:tav>
                                        <p:tav tm="100000">
                                          <p:val>
                                            <p:strVal val="ppt_x"/>
                                          </p:val>
                                        </p:tav>
                                      </p:tavLst>
                                    </p:anim>
                                    <p:anim calcmode="lin" valueType="num">
                                      <p:cBhvr additive="base">
                                        <p:cTn id="96" dur="500"/>
                                        <p:tgtEl>
                                          <p:spTgt spid="13"/>
                                        </p:tgtEl>
                                        <p:attrNameLst>
                                          <p:attrName>ppt_y</p:attrName>
                                        </p:attrNameLst>
                                      </p:cBhvr>
                                      <p:tavLst>
                                        <p:tav tm="0">
                                          <p:val>
                                            <p:strVal val="ppt_y"/>
                                          </p:val>
                                        </p:tav>
                                        <p:tav tm="100000">
                                          <p:val>
                                            <p:strVal val="1+ppt_h/2"/>
                                          </p:val>
                                        </p:tav>
                                      </p:tavLst>
                                    </p:anim>
                                    <p:set>
                                      <p:cBhvr>
                                        <p:cTn id="97" dur="1" fill="hold">
                                          <p:stCondLst>
                                            <p:cond delay="499"/>
                                          </p:stCondLst>
                                        </p:cTn>
                                        <p:tgtEl>
                                          <p:spTgt spid="13"/>
                                        </p:tgtEl>
                                        <p:attrNameLst>
                                          <p:attrName>style.visibility</p:attrName>
                                        </p:attrNameLst>
                                      </p:cBhvr>
                                      <p:to>
                                        <p:strVal val="hidden"/>
                                      </p:to>
                                    </p:set>
                                  </p:childTnLst>
                                </p:cTn>
                              </p:par>
                              <p:par>
                                <p:cTn id="98" presetID="2" presetClass="exit" presetSubtype="4" fill="hold" nodeType="withEffect">
                                  <p:stCondLst>
                                    <p:cond delay="0"/>
                                  </p:stCondLst>
                                  <p:childTnLst>
                                    <p:anim calcmode="lin" valueType="num">
                                      <p:cBhvr additive="base">
                                        <p:cTn id="99" dur="500"/>
                                        <p:tgtEl>
                                          <p:spTgt spid="19"/>
                                        </p:tgtEl>
                                        <p:attrNameLst>
                                          <p:attrName>ppt_x</p:attrName>
                                        </p:attrNameLst>
                                      </p:cBhvr>
                                      <p:tavLst>
                                        <p:tav tm="0">
                                          <p:val>
                                            <p:strVal val="ppt_x"/>
                                          </p:val>
                                        </p:tav>
                                        <p:tav tm="100000">
                                          <p:val>
                                            <p:strVal val="ppt_x"/>
                                          </p:val>
                                        </p:tav>
                                      </p:tavLst>
                                    </p:anim>
                                    <p:anim calcmode="lin" valueType="num">
                                      <p:cBhvr additive="base">
                                        <p:cTn id="100" dur="500"/>
                                        <p:tgtEl>
                                          <p:spTgt spid="19"/>
                                        </p:tgtEl>
                                        <p:attrNameLst>
                                          <p:attrName>ppt_y</p:attrName>
                                        </p:attrNameLst>
                                      </p:cBhvr>
                                      <p:tavLst>
                                        <p:tav tm="0">
                                          <p:val>
                                            <p:strVal val="ppt_y"/>
                                          </p:val>
                                        </p:tav>
                                        <p:tav tm="100000">
                                          <p:val>
                                            <p:strVal val="1+ppt_h/2"/>
                                          </p:val>
                                        </p:tav>
                                      </p:tavLst>
                                    </p:anim>
                                    <p:set>
                                      <p:cBhvr>
                                        <p:cTn id="101" dur="1" fill="hold">
                                          <p:stCondLst>
                                            <p:cond delay="499"/>
                                          </p:stCondLst>
                                        </p:cTn>
                                        <p:tgtEl>
                                          <p:spTgt spid="19"/>
                                        </p:tgtEl>
                                        <p:attrNameLst>
                                          <p:attrName>style.visibility</p:attrName>
                                        </p:attrNameLst>
                                      </p:cBhvr>
                                      <p:to>
                                        <p:strVal val="hidden"/>
                                      </p:to>
                                    </p:set>
                                  </p:childTnLst>
                                </p:cTn>
                              </p:par>
                              <p:par>
                                <p:cTn id="102" presetID="2" presetClass="exit" presetSubtype="4" fill="hold" nodeType="withEffect">
                                  <p:stCondLst>
                                    <p:cond delay="0"/>
                                  </p:stCondLst>
                                  <p:childTnLst>
                                    <p:anim calcmode="lin" valueType="num">
                                      <p:cBhvr additive="base">
                                        <p:cTn id="103" dur="500"/>
                                        <p:tgtEl>
                                          <p:spTgt spid="32"/>
                                        </p:tgtEl>
                                        <p:attrNameLst>
                                          <p:attrName>ppt_x</p:attrName>
                                        </p:attrNameLst>
                                      </p:cBhvr>
                                      <p:tavLst>
                                        <p:tav tm="0">
                                          <p:val>
                                            <p:strVal val="ppt_x"/>
                                          </p:val>
                                        </p:tav>
                                        <p:tav tm="100000">
                                          <p:val>
                                            <p:strVal val="ppt_x"/>
                                          </p:val>
                                        </p:tav>
                                      </p:tavLst>
                                    </p:anim>
                                    <p:anim calcmode="lin" valueType="num">
                                      <p:cBhvr additive="base">
                                        <p:cTn id="104" dur="500"/>
                                        <p:tgtEl>
                                          <p:spTgt spid="32"/>
                                        </p:tgtEl>
                                        <p:attrNameLst>
                                          <p:attrName>ppt_y</p:attrName>
                                        </p:attrNameLst>
                                      </p:cBhvr>
                                      <p:tavLst>
                                        <p:tav tm="0">
                                          <p:val>
                                            <p:strVal val="ppt_y"/>
                                          </p:val>
                                        </p:tav>
                                        <p:tav tm="100000">
                                          <p:val>
                                            <p:strVal val="1+ppt_h/2"/>
                                          </p:val>
                                        </p:tav>
                                      </p:tavLst>
                                    </p:anim>
                                    <p:set>
                                      <p:cBhvr>
                                        <p:cTn id="105" dur="1" fill="hold">
                                          <p:stCondLst>
                                            <p:cond delay="499"/>
                                          </p:stCondLst>
                                        </p:cTn>
                                        <p:tgtEl>
                                          <p:spTgt spid="32"/>
                                        </p:tgtEl>
                                        <p:attrNameLst>
                                          <p:attrName>style.visibility</p:attrName>
                                        </p:attrNameLst>
                                      </p:cBhvr>
                                      <p:to>
                                        <p:strVal val="hidden"/>
                                      </p:to>
                                    </p:set>
                                  </p:childTnLst>
                                </p:cTn>
                              </p:par>
                              <p:par>
                                <p:cTn id="106" presetID="2" presetClass="exit" presetSubtype="4" fill="hold" nodeType="withEffect">
                                  <p:stCondLst>
                                    <p:cond delay="0"/>
                                  </p:stCondLst>
                                  <p:childTnLst>
                                    <p:anim calcmode="lin" valueType="num">
                                      <p:cBhvr additive="base">
                                        <p:cTn id="107" dur="500"/>
                                        <p:tgtEl>
                                          <p:spTgt spid="21"/>
                                        </p:tgtEl>
                                        <p:attrNameLst>
                                          <p:attrName>ppt_x</p:attrName>
                                        </p:attrNameLst>
                                      </p:cBhvr>
                                      <p:tavLst>
                                        <p:tav tm="0">
                                          <p:val>
                                            <p:strVal val="ppt_x"/>
                                          </p:val>
                                        </p:tav>
                                        <p:tav tm="100000">
                                          <p:val>
                                            <p:strVal val="ppt_x"/>
                                          </p:val>
                                        </p:tav>
                                      </p:tavLst>
                                    </p:anim>
                                    <p:anim calcmode="lin" valueType="num">
                                      <p:cBhvr additive="base">
                                        <p:cTn id="108" dur="500"/>
                                        <p:tgtEl>
                                          <p:spTgt spid="21"/>
                                        </p:tgtEl>
                                        <p:attrNameLst>
                                          <p:attrName>ppt_y</p:attrName>
                                        </p:attrNameLst>
                                      </p:cBhvr>
                                      <p:tavLst>
                                        <p:tav tm="0">
                                          <p:val>
                                            <p:strVal val="ppt_y"/>
                                          </p:val>
                                        </p:tav>
                                        <p:tav tm="100000">
                                          <p:val>
                                            <p:strVal val="1+ppt_h/2"/>
                                          </p:val>
                                        </p:tav>
                                      </p:tavLst>
                                    </p:anim>
                                    <p:set>
                                      <p:cBhvr>
                                        <p:cTn id="109" dur="1" fill="hold">
                                          <p:stCondLst>
                                            <p:cond delay="499"/>
                                          </p:stCondLst>
                                        </p:cTn>
                                        <p:tgtEl>
                                          <p:spTgt spid="21"/>
                                        </p:tgtEl>
                                        <p:attrNameLst>
                                          <p:attrName>style.visibility</p:attrName>
                                        </p:attrNameLst>
                                      </p:cBhvr>
                                      <p:to>
                                        <p:strVal val="hidden"/>
                                      </p:to>
                                    </p:set>
                                  </p:childTnLst>
                                </p:cTn>
                              </p:par>
                              <p:par>
                                <p:cTn id="110" presetID="2" presetClass="exit" presetSubtype="4" fill="hold" nodeType="withEffect">
                                  <p:stCondLst>
                                    <p:cond delay="0"/>
                                  </p:stCondLst>
                                  <p:childTnLst>
                                    <p:anim calcmode="lin" valueType="num">
                                      <p:cBhvr additive="base">
                                        <p:cTn id="111" dur="500"/>
                                        <p:tgtEl>
                                          <p:spTgt spid="23"/>
                                        </p:tgtEl>
                                        <p:attrNameLst>
                                          <p:attrName>ppt_x</p:attrName>
                                        </p:attrNameLst>
                                      </p:cBhvr>
                                      <p:tavLst>
                                        <p:tav tm="0">
                                          <p:val>
                                            <p:strVal val="ppt_x"/>
                                          </p:val>
                                        </p:tav>
                                        <p:tav tm="100000">
                                          <p:val>
                                            <p:strVal val="ppt_x"/>
                                          </p:val>
                                        </p:tav>
                                      </p:tavLst>
                                    </p:anim>
                                    <p:anim calcmode="lin" valueType="num">
                                      <p:cBhvr additive="base">
                                        <p:cTn id="112" dur="500"/>
                                        <p:tgtEl>
                                          <p:spTgt spid="23"/>
                                        </p:tgtEl>
                                        <p:attrNameLst>
                                          <p:attrName>ppt_y</p:attrName>
                                        </p:attrNameLst>
                                      </p:cBhvr>
                                      <p:tavLst>
                                        <p:tav tm="0">
                                          <p:val>
                                            <p:strVal val="ppt_y"/>
                                          </p:val>
                                        </p:tav>
                                        <p:tav tm="100000">
                                          <p:val>
                                            <p:strVal val="1+ppt_h/2"/>
                                          </p:val>
                                        </p:tav>
                                      </p:tavLst>
                                    </p:anim>
                                    <p:set>
                                      <p:cBhvr>
                                        <p:cTn id="113" dur="1" fill="hold">
                                          <p:stCondLst>
                                            <p:cond delay="499"/>
                                          </p:stCondLst>
                                        </p:cTn>
                                        <p:tgtEl>
                                          <p:spTgt spid="23"/>
                                        </p:tgtEl>
                                        <p:attrNameLst>
                                          <p:attrName>style.visibility</p:attrName>
                                        </p:attrNameLst>
                                      </p:cBhvr>
                                      <p:to>
                                        <p:strVal val="hidden"/>
                                      </p:to>
                                    </p:set>
                                  </p:childTnLst>
                                </p:cTn>
                              </p:par>
                              <p:par>
                                <p:cTn id="114" presetID="2" presetClass="exit" presetSubtype="4" fill="hold" nodeType="withEffect">
                                  <p:stCondLst>
                                    <p:cond delay="0"/>
                                  </p:stCondLst>
                                  <p:childTnLst>
                                    <p:anim calcmode="lin" valueType="num">
                                      <p:cBhvr additive="base">
                                        <p:cTn id="115" dur="500"/>
                                        <p:tgtEl>
                                          <p:spTgt spid="34"/>
                                        </p:tgtEl>
                                        <p:attrNameLst>
                                          <p:attrName>ppt_x</p:attrName>
                                        </p:attrNameLst>
                                      </p:cBhvr>
                                      <p:tavLst>
                                        <p:tav tm="0">
                                          <p:val>
                                            <p:strVal val="ppt_x"/>
                                          </p:val>
                                        </p:tav>
                                        <p:tav tm="100000">
                                          <p:val>
                                            <p:strVal val="ppt_x"/>
                                          </p:val>
                                        </p:tav>
                                      </p:tavLst>
                                    </p:anim>
                                    <p:anim calcmode="lin" valueType="num">
                                      <p:cBhvr additive="base">
                                        <p:cTn id="116" dur="500"/>
                                        <p:tgtEl>
                                          <p:spTgt spid="34"/>
                                        </p:tgtEl>
                                        <p:attrNameLst>
                                          <p:attrName>ppt_y</p:attrName>
                                        </p:attrNameLst>
                                      </p:cBhvr>
                                      <p:tavLst>
                                        <p:tav tm="0">
                                          <p:val>
                                            <p:strVal val="ppt_y"/>
                                          </p:val>
                                        </p:tav>
                                        <p:tav tm="100000">
                                          <p:val>
                                            <p:strVal val="1+ppt_h/2"/>
                                          </p:val>
                                        </p:tav>
                                      </p:tavLst>
                                    </p:anim>
                                    <p:set>
                                      <p:cBhvr>
                                        <p:cTn id="117" dur="1" fill="hold">
                                          <p:stCondLst>
                                            <p:cond delay="499"/>
                                          </p:stCondLst>
                                        </p:cTn>
                                        <p:tgtEl>
                                          <p:spTgt spid="34"/>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7"/>
                                        </p:tgtEl>
                                        <p:attrNameLst>
                                          <p:attrName>style.visibility</p:attrName>
                                        </p:attrNameLst>
                                      </p:cBhvr>
                                      <p:to>
                                        <p:strVal val="visible"/>
                                      </p:to>
                                    </p:set>
                                    <p:animEffect transition="in" filter="wipe(down)">
                                      <p:cBhvr>
                                        <p:cTn id="122" dur="500"/>
                                        <p:tgtEl>
                                          <p:spTgt spid="7"/>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8"/>
                                        </p:tgtEl>
                                        <p:attrNameLst>
                                          <p:attrName>style.visibility</p:attrName>
                                        </p:attrNameLst>
                                      </p:cBhvr>
                                      <p:to>
                                        <p:strVal val="visible"/>
                                      </p:to>
                                    </p:set>
                                    <p:animEffect transition="in" filter="wipe(down)">
                                      <p:cBhvr>
                                        <p:cTn id="127" dur="500"/>
                                        <p:tgtEl>
                                          <p:spTgt spid="8"/>
                                        </p:tgtEl>
                                      </p:cBhvr>
                                    </p:animEffect>
                                  </p:childTnLst>
                                </p:cTn>
                              </p:par>
                              <p:par>
                                <p:cTn id="128" presetID="2" presetClass="entr" presetSubtype="4" fill="hold" grpId="1" nodeType="withEffect">
                                  <p:stCondLst>
                                    <p:cond delay="0"/>
                                  </p:stCondLst>
                                  <p:childTnLst>
                                    <p:set>
                                      <p:cBhvr>
                                        <p:cTn id="129" dur="1" fill="hold">
                                          <p:stCondLst>
                                            <p:cond delay="0"/>
                                          </p:stCondLst>
                                        </p:cTn>
                                        <p:tgtEl>
                                          <p:spTgt spid="8"/>
                                        </p:tgtEl>
                                        <p:attrNameLst>
                                          <p:attrName>style.visibility</p:attrName>
                                        </p:attrNameLst>
                                      </p:cBhvr>
                                      <p:to>
                                        <p:strVal val="visible"/>
                                      </p:to>
                                    </p:set>
                                    <p:anim calcmode="lin" valueType="num">
                                      <p:cBhvr additive="base">
                                        <p:cTn id="130" dur="500" fill="hold"/>
                                        <p:tgtEl>
                                          <p:spTgt spid="8"/>
                                        </p:tgtEl>
                                        <p:attrNameLst>
                                          <p:attrName>ppt_x</p:attrName>
                                        </p:attrNameLst>
                                      </p:cBhvr>
                                      <p:tavLst>
                                        <p:tav tm="0">
                                          <p:val>
                                            <p:strVal val="#ppt_x"/>
                                          </p:val>
                                        </p:tav>
                                        <p:tav tm="100000">
                                          <p:val>
                                            <p:strVal val="#ppt_x"/>
                                          </p:val>
                                        </p:tav>
                                      </p:tavLst>
                                    </p:anim>
                                    <p:anim calcmode="lin" valueType="num">
                                      <p:cBhvr additive="base">
                                        <p:cTn id="131" dur="500" fill="hold"/>
                                        <p:tgtEl>
                                          <p:spTgt spid="8"/>
                                        </p:tgtEl>
                                        <p:attrNameLst>
                                          <p:attrName>ppt_y</p:attrName>
                                        </p:attrNameLst>
                                      </p:cBhvr>
                                      <p:tavLst>
                                        <p:tav tm="0">
                                          <p:val>
                                            <p:strVal val="1+#ppt_h/2"/>
                                          </p:val>
                                        </p:tav>
                                        <p:tav tm="100000">
                                          <p:val>
                                            <p:strVal val="#ppt_y"/>
                                          </p:val>
                                        </p:tav>
                                      </p:tavLst>
                                    </p:anim>
                                  </p:childTnLst>
                                </p:cTn>
                              </p:par>
                              <p:par>
                                <p:cTn id="132" presetID="2" presetClass="entr" presetSubtype="4" fill="hold" nodeType="withEffect">
                                  <p:stCondLst>
                                    <p:cond delay="0"/>
                                  </p:stCondLst>
                                  <p:childTnLst>
                                    <p:set>
                                      <p:cBhvr>
                                        <p:cTn id="133" dur="1" fill="hold">
                                          <p:stCondLst>
                                            <p:cond delay="0"/>
                                          </p:stCondLst>
                                        </p:cTn>
                                        <p:tgtEl>
                                          <p:spTgt spid="30"/>
                                        </p:tgtEl>
                                        <p:attrNameLst>
                                          <p:attrName>style.visibility</p:attrName>
                                        </p:attrNameLst>
                                      </p:cBhvr>
                                      <p:to>
                                        <p:strVal val="visible"/>
                                      </p:to>
                                    </p:set>
                                    <p:anim calcmode="lin" valueType="num">
                                      <p:cBhvr additive="base">
                                        <p:cTn id="134" dur="500" fill="hold"/>
                                        <p:tgtEl>
                                          <p:spTgt spid="30"/>
                                        </p:tgtEl>
                                        <p:attrNameLst>
                                          <p:attrName>ppt_x</p:attrName>
                                        </p:attrNameLst>
                                      </p:cBhvr>
                                      <p:tavLst>
                                        <p:tav tm="0">
                                          <p:val>
                                            <p:strVal val="#ppt_x"/>
                                          </p:val>
                                        </p:tav>
                                        <p:tav tm="100000">
                                          <p:val>
                                            <p:strVal val="#ppt_x"/>
                                          </p:val>
                                        </p:tav>
                                      </p:tavLst>
                                    </p:anim>
                                    <p:anim calcmode="lin" valueType="num">
                                      <p:cBhvr additive="base">
                                        <p:cTn id="135" dur="500" fill="hold"/>
                                        <p:tgtEl>
                                          <p:spTgt spid="30"/>
                                        </p:tgtEl>
                                        <p:attrNameLst>
                                          <p:attrName>ppt_y</p:attrName>
                                        </p:attrNameLst>
                                      </p:cBhvr>
                                      <p:tavLst>
                                        <p:tav tm="0">
                                          <p:val>
                                            <p:strVal val="1+#ppt_h/2"/>
                                          </p:val>
                                        </p:tav>
                                        <p:tav tm="100000">
                                          <p:val>
                                            <p:strVal val="#ppt_y"/>
                                          </p:val>
                                        </p:tav>
                                      </p:tavLst>
                                    </p:anim>
                                  </p:childTnLst>
                                </p:cTn>
                              </p:par>
                              <p:par>
                                <p:cTn id="136" presetID="2" presetClass="entr" presetSubtype="4" fill="hold" nodeType="withEffect">
                                  <p:stCondLst>
                                    <p:cond delay="0"/>
                                  </p:stCondLst>
                                  <p:childTnLst>
                                    <p:set>
                                      <p:cBhvr>
                                        <p:cTn id="137" dur="1" fill="hold">
                                          <p:stCondLst>
                                            <p:cond delay="0"/>
                                          </p:stCondLst>
                                        </p:cTn>
                                        <p:tgtEl>
                                          <p:spTgt spid="17"/>
                                        </p:tgtEl>
                                        <p:attrNameLst>
                                          <p:attrName>style.visibility</p:attrName>
                                        </p:attrNameLst>
                                      </p:cBhvr>
                                      <p:to>
                                        <p:strVal val="visible"/>
                                      </p:to>
                                    </p:set>
                                    <p:anim calcmode="lin" valueType="num">
                                      <p:cBhvr additive="base">
                                        <p:cTn id="138" dur="500" fill="hold"/>
                                        <p:tgtEl>
                                          <p:spTgt spid="17"/>
                                        </p:tgtEl>
                                        <p:attrNameLst>
                                          <p:attrName>ppt_x</p:attrName>
                                        </p:attrNameLst>
                                      </p:cBhvr>
                                      <p:tavLst>
                                        <p:tav tm="0">
                                          <p:val>
                                            <p:strVal val="#ppt_x"/>
                                          </p:val>
                                        </p:tav>
                                        <p:tav tm="100000">
                                          <p:val>
                                            <p:strVal val="#ppt_x"/>
                                          </p:val>
                                        </p:tav>
                                      </p:tavLst>
                                    </p:anim>
                                    <p:anim calcmode="lin" valueType="num">
                                      <p:cBhvr additive="base">
                                        <p:cTn id="13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xit" presetSubtype="4" fill="hold" grpId="1" nodeType="clickEffect">
                                  <p:stCondLst>
                                    <p:cond delay="0"/>
                                  </p:stCondLst>
                                  <p:childTnLst>
                                    <p:anim calcmode="lin" valueType="num">
                                      <p:cBhvr additive="base">
                                        <p:cTn id="143" dur="500"/>
                                        <p:tgtEl>
                                          <p:spTgt spid="7"/>
                                        </p:tgtEl>
                                        <p:attrNameLst>
                                          <p:attrName>ppt_x</p:attrName>
                                        </p:attrNameLst>
                                      </p:cBhvr>
                                      <p:tavLst>
                                        <p:tav tm="0">
                                          <p:val>
                                            <p:strVal val="ppt_x"/>
                                          </p:val>
                                        </p:tav>
                                        <p:tav tm="100000">
                                          <p:val>
                                            <p:strVal val="ppt_x"/>
                                          </p:val>
                                        </p:tav>
                                      </p:tavLst>
                                    </p:anim>
                                    <p:anim calcmode="lin" valueType="num">
                                      <p:cBhvr additive="base">
                                        <p:cTn id="144" dur="500"/>
                                        <p:tgtEl>
                                          <p:spTgt spid="7"/>
                                        </p:tgtEl>
                                        <p:attrNameLst>
                                          <p:attrName>ppt_y</p:attrName>
                                        </p:attrNameLst>
                                      </p:cBhvr>
                                      <p:tavLst>
                                        <p:tav tm="0">
                                          <p:val>
                                            <p:strVal val="ppt_y"/>
                                          </p:val>
                                        </p:tav>
                                        <p:tav tm="100000">
                                          <p:val>
                                            <p:strVal val="1+ppt_h/2"/>
                                          </p:val>
                                        </p:tav>
                                      </p:tavLst>
                                    </p:anim>
                                    <p:set>
                                      <p:cBhvr>
                                        <p:cTn id="145" dur="1" fill="hold">
                                          <p:stCondLst>
                                            <p:cond delay="499"/>
                                          </p:stCondLst>
                                        </p:cTn>
                                        <p:tgtEl>
                                          <p:spTgt spid="7"/>
                                        </p:tgtEl>
                                        <p:attrNameLst>
                                          <p:attrName>style.visibility</p:attrName>
                                        </p:attrNameLst>
                                      </p:cBhvr>
                                      <p:to>
                                        <p:strVal val="hidden"/>
                                      </p:to>
                                    </p:set>
                                  </p:childTnLst>
                                </p:cTn>
                              </p:par>
                              <p:par>
                                <p:cTn id="146" presetID="2" presetClass="exit" presetSubtype="4" fill="hold" nodeType="withEffect">
                                  <p:stCondLst>
                                    <p:cond delay="0"/>
                                  </p:stCondLst>
                                  <p:childTnLst>
                                    <p:anim calcmode="lin" valueType="num">
                                      <p:cBhvr additive="base">
                                        <p:cTn id="147" dur="500"/>
                                        <p:tgtEl>
                                          <p:spTgt spid="17"/>
                                        </p:tgtEl>
                                        <p:attrNameLst>
                                          <p:attrName>ppt_x</p:attrName>
                                        </p:attrNameLst>
                                      </p:cBhvr>
                                      <p:tavLst>
                                        <p:tav tm="0">
                                          <p:val>
                                            <p:strVal val="ppt_x"/>
                                          </p:val>
                                        </p:tav>
                                        <p:tav tm="100000">
                                          <p:val>
                                            <p:strVal val="ppt_x"/>
                                          </p:val>
                                        </p:tav>
                                      </p:tavLst>
                                    </p:anim>
                                    <p:anim calcmode="lin" valueType="num">
                                      <p:cBhvr additive="base">
                                        <p:cTn id="148" dur="500"/>
                                        <p:tgtEl>
                                          <p:spTgt spid="17"/>
                                        </p:tgtEl>
                                        <p:attrNameLst>
                                          <p:attrName>ppt_y</p:attrName>
                                        </p:attrNameLst>
                                      </p:cBhvr>
                                      <p:tavLst>
                                        <p:tav tm="0">
                                          <p:val>
                                            <p:strVal val="ppt_y"/>
                                          </p:val>
                                        </p:tav>
                                        <p:tav tm="100000">
                                          <p:val>
                                            <p:strVal val="1+ppt_h/2"/>
                                          </p:val>
                                        </p:tav>
                                      </p:tavLst>
                                    </p:anim>
                                    <p:set>
                                      <p:cBhvr>
                                        <p:cTn id="149" dur="1" fill="hold">
                                          <p:stCondLst>
                                            <p:cond delay="499"/>
                                          </p:stCondLst>
                                        </p:cTn>
                                        <p:tgtEl>
                                          <p:spTgt spid="17"/>
                                        </p:tgtEl>
                                        <p:attrNameLst>
                                          <p:attrName>style.visibility</p:attrName>
                                        </p:attrNameLst>
                                      </p:cBhvr>
                                      <p:to>
                                        <p:strVal val="hidden"/>
                                      </p:to>
                                    </p:set>
                                  </p:childTnLst>
                                </p:cTn>
                              </p:par>
                              <p:par>
                                <p:cTn id="150" presetID="2" presetClass="exit" presetSubtype="4" fill="hold" nodeType="withEffect">
                                  <p:stCondLst>
                                    <p:cond delay="0"/>
                                  </p:stCondLst>
                                  <p:childTnLst>
                                    <p:anim calcmode="lin" valueType="num">
                                      <p:cBhvr additive="base">
                                        <p:cTn id="151" dur="500"/>
                                        <p:tgtEl>
                                          <p:spTgt spid="30"/>
                                        </p:tgtEl>
                                        <p:attrNameLst>
                                          <p:attrName>ppt_x</p:attrName>
                                        </p:attrNameLst>
                                      </p:cBhvr>
                                      <p:tavLst>
                                        <p:tav tm="0">
                                          <p:val>
                                            <p:strVal val="ppt_x"/>
                                          </p:val>
                                        </p:tav>
                                        <p:tav tm="100000">
                                          <p:val>
                                            <p:strVal val="ppt_x"/>
                                          </p:val>
                                        </p:tav>
                                      </p:tavLst>
                                    </p:anim>
                                    <p:anim calcmode="lin" valueType="num">
                                      <p:cBhvr additive="base">
                                        <p:cTn id="152" dur="500"/>
                                        <p:tgtEl>
                                          <p:spTgt spid="30"/>
                                        </p:tgtEl>
                                        <p:attrNameLst>
                                          <p:attrName>ppt_y</p:attrName>
                                        </p:attrNameLst>
                                      </p:cBhvr>
                                      <p:tavLst>
                                        <p:tav tm="0">
                                          <p:val>
                                            <p:strVal val="ppt_y"/>
                                          </p:val>
                                        </p:tav>
                                        <p:tav tm="100000">
                                          <p:val>
                                            <p:strVal val="1+ppt_h/2"/>
                                          </p:val>
                                        </p:tav>
                                      </p:tavLst>
                                    </p:anim>
                                    <p:set>
                                      <p:cBhvr>
                                        <p:cTn id="153" dur="1" fill="hold">
                                          <p:stCondLst>
                                            <p:cond delay="499"/>
                                          </p:stCondLst>
                                        </p:cTn>
                                        <p:tgtEl>
                                          <p:spTgt spid="30"/>
                                        </p:tgtEl>
                                        <p:attrNameLst>
                                          <p:attrName>style.visibility</p:attrName>
                                        </p:attrNameLst>
                                      </p:cBhvr>
                                      <p:to>
                                        <p:strVal val="hidden"/>
                                      </p:to>
                                    </p:set>
                                  </p:childTnLst>
                                </p:cTn>
                              </p:par>
                              <p:par>
                                <p:cTn id="154" presetID="2" presetClass="exit" presetSubtype="4" fill="hold" nodeType="withEffect">
                                  <p:stCondLst>
                                    <p:cond delay="0"/>
                                  </p:stCondLst>
                                  <p:childTnLst>
                                    <p:anim calcmode="lin" valueType="num">
                                      <p:cBhvr additive="base">
                                        <p:cTn id="155" dur="500"/>
                                        <p:tgtEl>
                                          <p:spTgt spid="17"/>
                                        </p:tgtEl>
                                        <p:attrNameLst>
                                          <p:attrName>ppt_x</p:attrName>
                                        </p:attrNameLst>
                                      </p:cBhvr>
                                      <p:tavLst>
                                        <p:tav tm="0">
                                          <p:val>
                                            <p:strVal val="ppt_x"/>
                                          </p:val>
                                        </p:tav>
                                        <p:tav tm="100000">
                                          <p:val>
                                            <p:strVal val="ppt_x"/>
                                          </p:val>
                                        </p:tav>
                                      </p:tavLst>
                                    </p:anim>
                                    <p:anim calcmode="lin" valueType="num">
                                      <p:cBhvr additive="base">
                                        <p:cTn id="156" dur="500"/>
                                        <p:tgtEl>
                                          <p:spTgt spid="17"/>
                                        </p:tgtEl>
                                        <p:attrNameLst>
                                          <p:attrName>ppt_y</p:attrName>
                                        </p:attrNameLst>
                                      </p:cBhvr>
                                      <p:tavLst>
                                        <p:tav tm="0">
                                          <p:val>
                                            <p:strVal val="ppt_y"/>
                                          </p:val>
                                        </p:tav>
                                        <p:tav tm="100000">
                                          <p:val>
                                            <p:strVal val="1+ppt_h/2"/>
                                          </p:val>
                                        </p:tav>
                                      </p:tavLst>
                                    </p:anim>
                                    <p:set>
                                      <p:cBhvr>
                                        <p:cTn id="157" dur="1" fill="hold">
                                          <p:stCondLst>
                                            <p:cond delay="499"/>
                                          </p:stCondLst>
                                        </p:cTn>
                                        <p:tgtEl>
                                          <p:spTgt spid="17"/>
                                        </p:tgtEl>
                                        <p:attrNameLst>
                                          <p:attrName>style.visibility</p:attrName>
                                        </p:attrNameLst>
                                      </p:cBhvr>
                                      <p:to>
                                        <p:strVal val="hidden"/>
                                      </p:to>
                                    </p:set>
                                  </p:childTnLst>
                                </p:cTn>
                              </p:par>
                              <p:par>
                                <p:cTn id="158" presetID="2" presetClass="exit" presetSubtype="4" fill="hold" grpId="2" nodeType="withEffect">
                                  <p:stCondLst>
                                    <p:cond delay="0"/>
                                  </p:stCondLst>
                                  <p:childTnLst>
                                    <p:anim calcmode="lin" valueType="num">
                                      <p:cBhvr additive="base">
                                        <p:cTn id="159" dur="500"/>
                                        <p:tgtEl>
                                          <p:spTgt spid="8"/>
                                        </p:tgtEl>
                                        <p:attrNameLst>
                                          <p:attrName>ppt_x</p:attrName>
                                        </p:attrNameLst>
                                      </p:cBhvr>
                                      <p:tavLst>
                                        <p:tav tm="0">
                                          <p:val>
                                            <p:strVal val="ppt_x"/>
                                          </p:val>
                                        </p:tav>
                                        <p:tav tm="100000">
                                          <p:val>
                                            <p:strVal val="ppt_x"/>
                                          </p:val>
                                        </p:tav>
                                      </p:tavLst>
                                    </p:anim>
                                    <p:anim calcmode="lin" valueType="num">
                                      <p:cBhvr additive="base">
                                        <p:cTn id="160" dur="500"/>
                                        <p:tgtEl>
                                          <p:spTgt spid="8"/>
                                        </p:tgtEl>
                                        <p:attrNameLst>
                                          <p:attrName>ppt_y</p:attrName>
                                        </p:attrNameLst>
                                      </p:cBhvr>
                                      <p:tavLst>
                                        <p:tav tm="0">
                                          <p:val>
                                            <p:strVal val="ppt_y"/>
                                          </p:val>
                                        </p:tav>
                                        <p:tav tm="100000">
                                          <p:val>
                                            <p:strVal val="1+ppt_h/2"/>
                                          </p:val>
                                        </p:tav>
                                      </p:tavLst>
                                    </p:anim>
                                    <p:set>
                                      <p:cBhvr>
                                        <p:cTn id="161" dur="1" fill="hold">
                                          <p:stCondLst>
                                            <p:cond delay="499"/>
                                          </p:stCondLst>
                                        </p:cTn>
                                        <p:tgtEl>
                                          <p:spTgt spid="8"/>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22" presetClass="entr" presetSubtype="4" fill="hold" grpId="0" nodeType="clickEffect">
                                  <p:stCondLst>
                                    <p:cond delay="0"/>
                                  </p:stCondLst>
                                  <p:childTnLst>
                                    <p:set>
                                      <p:cBhvr>
                                        <p:cTn id="165" dur="1" fill="hold">
                                          <p:stCondLst>
                                            <p:cond delay="0"/>
                                          </p:stCondLst>
                                        </p:cTn>
                                        <p:tgtEl>
                                          <p:spTgt spid="11"/>
                                        </p:tgtEl>
                                        <p:attrNameLst>
                                          <p:attrName>style.visibility</p:attrName>
                                        </p:attrNameLst>
                                      </p:cBhvr>
                                      <p:to>
                                        <p:strVal val="visible"/>
                                      </p:to>
                                    </p:set>
                                    <p:animEffect transition="in" filter="wipe(down)">
                                      <p:cBhvr>
                                        <p:cTn id="166" dur="500"/>
                                        <p:tgtEl>
                                          <p:spTgt spid="11"/>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4" fill="hold" grpId="0" nodeType="clickEffect">
                                  <p:stCondLst>
                                    <p:cond delay="0"/>
                                  </p:stCondLst>
                                  <p:childTnLst>
                                    <p:set>
                                      <p:cBhvr>
                                        <p:cTn id="170" dur="1" fill="hold">
                                          <p:stCondLst>
                                            <p:cond delay="0"/>
                                          </p:stCondLst>
                                        </p:cTn>
                                        <p:tgtEl>
                                          <p:spTgt spid="12"/>
                                        </p:tgtEl>
                                        <p:attrNameLst>
                                          <p:attrName>style.visibility</p:attrName>
                                        </p:attrNameLst>
                                      </p:cBhvr>
                                      <p:to>
                                        <p:strVal val="visible"/>
                                      </p:to>
                                    </p:set>
                                    <p:animEffect transition="in" filter="wipe(down)">
                                      <p:cBhvr>
                                        <p:cTn id="171" dur="500"/>
                                        <p:tgtEl>
                                          <p:spTgt spid="12"/>
                                        </p:tgtEl>
                                      </p:cBhvr>
                                    </p:animEffect>
                                  </p:childTnLst>
                                </p:cTn>
                              </p:par>
                              <p:par>
                                <p:cTn id="172" presetID="2" presetClass="entr" presetSubtype="4" fill="hold" nodeType="withEffect">
                                  <p:stCondLst>
                                    <p:cond delay="0"/>
                                  </p:stCondLst>
                                  <p:childTnLst>
                                    <p:set>
                                      <p:cBhvr>
                                        <p:cTn id="173" dur="1" fill="hold">
                                          <p:stCondLst>
                                            <p:cond delay="0"/>
                                          </p:stCondLst>
                                        </p:cTn>
                                        <p:tgtEl>
                                          <p:spTgt spid="25"/>
                                        </p:tgtEl>
                                        <p:attrNameLst>
                                          <p:attrName>style.visibility</p:attrName>
                                        </p:attrNameLst>
                                      </p:cBhvr>
                                      <p:to>
                                        <p:strVal val="visible"/>
                                      </p:to>
                                    </p:set>
                                    <p:anim calcmode="lin" valueType="num">
                                      <p:cBhvr additive="base">
                                        <p:cTn id="174" dur="500" fill="hold"/>
                                        <p:tgtEl>
                                          <p:spTgt spid="25"/>
                                        </p:tgtEl>
                                        <p:attrNameLst>
                                          <p:attrName>ppt_x</p:attrName>
                                        </p:attrNameLst>
                                      </p:cBhvr>
                                      <p:tavLst>
                                        <p:tav tm="0">
                                          <p:val>
                                            <p:strVal val="#ppt_x"/>
                                          </p:val>
                                        </p:tav>
                                        <p:tav tm="100000">
                                          <p:val>
                                            <p:strVal val="#ppt_x"/>
                                          </p:val>
                                        </p:tav>
                                      </p:tavLst>
                                    </p:anim>
                                    <p:anim calcmode="lin" valueType="num">
                                      <p:cBhvr additive="base">
                                        <p:cTn id="175" dur="500" fill="hold"/>
                                        <p:tgtEl>
                                          <p:spTgt spid="25"/>
                                        </p:tgtEl>
                                        <p:attrNameLst>
                                          <p:attrName>ppt_y</p:attrName>
                                        </p:attrNameLst>
                                      </p:cBhvr>
                                      <p:tavLst>
                                        <p:tav tm="0">
                                          <p:val>
                                            <p:strVal val="1+#ppt_h/2"/>
                                          </p:val>
                                        </p:tav>
                                        <p:tav tm="100000">
                                          <p:val>
                                            <p:strVal val="#ppt_y"/>
                                          </p:val>
                                        </p:tav>
                                      </p:tavLst>
                                    </p:anim>
                                  </p:childTnLst>
                                </p:cTn>
                              </p:par>
                              <p:par>
                                <p:cTn id="176" presetID="2" presetClass="entr" presetSubtype="4" fill="hold" nodeType="withEffect">
                                  <p:stCondLst>
                                    <p:cond delay="0"/>
                                  </p:stCondLst>
                                  <p:childTnLst>
                                    <p:set>
                                      <p:cBhvr>
                                        <p:cTn id="177" dur="1" fill="hold">
                                          <p:stCondLst>
                                            <p:cond delay="0"/>
                                          </p:stCondLst>
                                        </p:cTn>
                                        <p:tgtEl>
                                          <p:spTgt spid="36"/>
                                        </p:tgtEl>
                                        <p:attrNameLst>
                                          <p:attrName>style.visibility</p:attrName>
                                        </p:attrNameLst>
                                      </p:cBhvr>
                                      <p:to>
                                        <p:strVal val="visible"/>
                                      </p:to>
                                    </p:set>
                                    <p:anim calcmode="lin" valueType="num">
                                      <p:cBhvr additive="base">
                                        <p:cTn id="178" dur="500" fill="hold"/>
                                        <p:tgtEl>
                                          <p:spTgt spid="36"/>
                                        </p:tgtEl>
                                        <p:attrNameLst>
                                          <p:attrName>ppt_x</p:attrName>
                                        </p:attrNameLst>
                                      </p:cBhvr>
                                      <p:tavLst>
                                        <p:tav tm="0">
                                          <p:val>
                                            <p:strVal val="#ppt_x"/>
                                          </p:val>
                                        </p:tav>
                                        <p:tav tm="100000">
                                          <p:val>
                                            <p:strVal val="#ppt_x"/>
                                          </p:val>
                                        </p:tav>
                                      </p:tavLst>
                                    </p:anim>
                                    <p:anim calcmode="lin" valueType="num">
                                      <p:cBhvr additive="base">
                                        <p:cTn id="17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 presetClass="exit" presetSubtype="4" fill="hold" grpId="1" nodeType="clickEffect">
                                  <p:stCondLst>
                                    <p:cond delay="0"/>
                                  </p:stCondLst>
                                  <p:childTnLst>
                                    <p:anim calcmode="lin" valueType="num">
                                      <p:cBhvr additive="base">
                                        <p:cTn id="183" dur="500"/>
                                        <p:tgtEl>
                                          <p:spTgt spid="11"/>
                                        </p:tgtEl>
                                        <p:attrNameLst>
                                          <p:attrName>ppt_x</p:attrName>
                                        </p:attrNameLst>
                                      </p:cBhvr>
                                      <p:tavLst>
                                        <p:tav tm="0">
                                          <p:val>
                                            <p:strVal val="ppt_x"/>
                                          </p:val>
                                        </p:tav>
                                        <p:tav tm="100000">
                                          <p:val>
                                            <p:strVal val="ppt_x"/>
                                          </p:val>
                                        </p:tav>
                                      </p:tavLst>
                                    </p:anim>
                                    <p:anim calcmode="lin" valueType="num">
                                      <p:cBhvr additive="base">
                                        <p:cTn id="184" dur="500"/>
                                        <p:tgtEl>
                                          <p:spTgt spid="11"/>
                                        </p:tgtEl>
                                        <p:attrNameLst>
                                          <p:attrName>ppt_y</p:attrName>
                                        </p:attrNameLst>
                                      </p:cBhvr>
                                      <p:tavLst>
                                        <p:tav tm="0">
                                          <p:val>
                                            <p:strVal val="ppt_y"/>
                                          </p:val>
                                        </p:tav>
                                        <p:tav tm="100000">
                                          <p:val>
                                            <p:strVal val="1+ppt_h/2"/>
                                          </p:val>
                                        </p:tav>
                                      </p:tavLst>
                                    </p:anim>
                                    <p:set>
                                      <p:cBhvr>
                                        <p:cTn id="185" dur="1" fill="hold">
                                          <p:stCondLst>
                                            <p:cond delay="499"/>
                                          </p:stCondLst>
                                        </p:cTn>
                                        <p:tgtEl>
                                          <p:spTgt spid="11"/>
                                        </p:tgtEl>
                                        <p:attrNameLst>
                                          <p:attrName>style.visibility</p:attrName>
                                        </p:attrNameLst>
                                      </p:cBhvr>
                                      <p:to>
                                        <p:strVal val="hidden"/>
                                      </p:to>
                                    </p:set>
                                  </p:childTnLst>
                                </p:cTn>
                              </p:par>
                              <p:par>
                                <p:cTn id="186" presetID="2" presetClass="exit" presetSubtype="4" fill="hold" grpId="1" nodeType="withEffect">
                                  <p:stCondLst>
                                    <p:cond delay="0"/>
                                  </p:stCondLst>
                                  <p:childTnLst>
                                    <p:anim calcmode="lin" valueType="num">
                                      <p:cBhvr additive="base">
                                        <p:cTn id="187" dur="500"/>
                                        <p:tgtEl>
                                          <p:spTgt spid="12"/>
                                        </p:tgtEl>
                                        <p:attrNameLst>
                                          <p:attrName>ppt_x</p:attrName>
                                        </p:attrNameLst>
                                      </p:cBhvr>
                                      <p:tavLst>
                                        <p:tav tm="0">
                                          <p:val>
                                            <p:strVal val="ppt_x"/>
                                          </p:val>
                                        </p:tav>
                                        <p:tav tm="100000">
                                          <p:val>
                                            <p:strVal val="ppt_x"/>
                                          </p:val>
                                        </p:tav>
                                      </p:tavLst>
                                    </p:anim>
                                    <p:anim calcmode="lin" valueType="num">
                                      <p:cBhvr additive="base">
                                        <p:cTn id="188" dur="500"/>
                                        <p:tgtEl>
                                          <p:spTgt spid="12"/>
                                        </p:tgtEl>
                                        <p:attrNameLst>
                                          <p:attrName>ppt_y</p:attrName>
                                        </p:attrNameLst>
                                      </p:cBhvr>
                                      <p:tavLst>
                                        <p:tav tm="0">
                                          <p:val>
                                            <p:strVal val="ppt_y"/>
                                          </p:val>
                                        </p:tav>
                                        <p:tav tm="100000">
                                          <p:val>
                                            <p:strVal val="1+ppt_h/2"/>
                                          </p:val>
                                        </p:tav>
                                      </p:tavLst>
                                    </p:anim>
                                    <p:set>
                                      <p:cBhvr>
                                        <p:cTn id="189" dur="1" fill="hold">
                                          <p:stCondLst>
                                            <p:cond delay="499"/>
                                          </p:stCondLst>
                                        </p:cTn>
                                        <p:tgtEl>
                                          <p:spTgt spid="12"/>
                                        </p:tgtEl>
                                        <p:attrNameLst>
                                          <p:attrName>style.visibility</p:attrName>
                                        </p:attrNameLst>
                                      </p:cBhvr>
                                      <p:to>
                                        <p:strVal val="hidden"/>
                                      </p:to>
                                    </p:set>
                                  </p:childTnLst>
                                </p:cTn>
                              </p:par>
                              <p:par>
                                <p:cTn id="190" presetID="2" presetClass="exit" presetSubtype="4" fill="hold" nodeType="withEffect">
                                  <p:stCondLst>
                                    <p:cond delay="0"/>
                                  </p:stCondLst>
                                  <p:childTnLst>
                                    <p:anim calcmode="lin" valueType="num">
                                      <p:cBhvr additive="base">
                                        <p:cTn id="191" dur="500"/>
                                        <p:tgtEl>
                                          <p:spTgt spid="25"/>
                                        </p:tgtEl>
                                        <p:attrNameLst>
                                          <p:attrName>ppt_x</p:attrName>
                                        </p:attrNameLst>
                                      </p:cBhvr>
                                      <p:tavLst>
                                        <p:tav tm="0">
                                          <p:val>
                                            <p:strVal val="ppt_x"/>
                                          </p:val>
                                        </p:tav>
                                        <p:tav tm="100000">
                                          <p:val>
                                            <p:strVal val="ppt_x"/>
                                          </p:val>
                                        </p:tav>
                                      </p:tavLst>
                                    </p:anim>
                                    <p:anim calcmode="lin" valueType="num">
                                      <p:cBhvr additive="base">
                                        <p:cTn id="192" dur="500"/>
                                        <p:tgtEl>
                                          <p:spTgt spid="25"/>
                                        </p:tgtEl>
                                        <p:attrNameLst>
                                          <p:attrName>ppt_y</p:attrName>
                                        </p:attrNameLst>
                                      </p:cBhvr>
                                      <p:tavLst>
                                        <p:tav tm="0">
                                          <p:val>
                                            <p:strVal val="ppt_y"/>
                                          </p:val>
                                        </p:tav>
                                        <p:tav tm="100000">
                                          <p:val>
                                            <p:strVal val="1+ppt_h/2"/>
                                          </p:val>
                                        </p:tav>
                                      </p:tavLst>
                                    </p:anim>
                                    <p:set>
                                      <p:cBhvr>
                                        <p:cTn id="193" dur="1" fill="hold">
                                          <p:stCondLst>
                                            <p:cond delay="499"/>
                                          </p:stCondLst>
                                        </p:cTn>
                                        <p:tgtEl>
                                          <p:spTgt spid="25"/>
                                        </p:tgtEl>
                                        <p:attrNameLst>
                                          <p:attrName>style.visibility</p:attrName>
                                        </p:attrNameLst>
                                      </p:cBhvr>
                                      <p:to>
                                        <p:strVal val="hidden"/>
                                      </p:to>
                                    </p:set>
                                  </p:childTnLst>
                                </p:cTn>
                              </p:par>
                              <p:par>
                                <p:cTn id="194" presetID="2" presetClass="exit" presetSubtype="4" fill="hold" nodeType="withEffect">
                                  <p:stCondLst>
                                    <p:cond delay="0"/>
                                  </p:stCondLst>
                                  <p:childTnLst>
                                    <p:anim calcmode="lin" valueType="num">
                                      <p:cBhvr additive="base">
                                        <p:cTn id="195" dur="500"/>
                                        <p:tgtEl>
                                          <p:spTgt spid="36"/>
                                        </p:tgtEl>
                                        <p:attrNameLst>
                                          <p:attrName>ppt_x</p:attrName>
                                        </p:attrNameLst>
                                      </p:cBhvr>
                                      <p:tavLst>
                                        <p:tav tm="0">
                                          <p:val>
                                            <p:strVal val="ppt_x"/>
                                          </p:val>
                                        </p:tav>
                                        <p:tav tm="100000">
                                          <p:val>
                                            <p:strVal val="ppt_x"/>
                                          </p:val>
                                        </p:tav>
                                      </p:tavLst>
                                    </p:anim>
                                    <p:anim calcmode="lin" valueType="num">
                                      <p:cBhvr additive="base">
                                        <p:cTn id="196" dur="500"/>
                                        <p:tgtEl>
                                          <p:spTgt spid="36"/>
                                        </p:tgtEl>
                                        <p:attrNameLst>
                                          <p:attrName>ppt_y</p:attrName>
                                        </p:attrNameLst>
                                      </p:cBhvr>
                                      <p:tavLst>
                                        <p:tav tm="0">
                                          <p:val>
                                            <p:strVal val="ppt_y"/>
                                          </p:val>
                                        </p:tav>
                                        <p:tav tm="100000">
                                          <p:val>
                                            <p:strVal val="1+ppt_h/2"/>
                                          </p:val>
                                        </p:tav>
                                      </p:tavLst>
                                    </p:anim>
                                    <p:set>
                                      <p:cBhvr>
                                        <p:cTn id="197" dur="1" fill="hold">
                                          <p:stCondLst>
                                            <p:cond delay="499"/>
                                          </p:stCondLst>
                                        </p:cTn>
                                        <p:tgtEl>
                                          <p:spTgt spid="36"/>
                                        </p:tgtEl>
                                        <p:attrNameLst>
                                          <p:attrName>style.visibility</p:attrName>
                                        </p:attrNameLst>
                                      </p:cBhvr>
                                      <p:to>
                                        <p:strVal val="hidden"/>
                                      </p:to>
                                    </p:set>
                                  </p:childTnLst>
                                </p:cTn>
                              </p:par>
                              <p:par>
                                <p:cTn id="198" presetID="2" presetClass="entr" presetSubtype="4" fill="hold"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additive="base">
                                        <p:cTn id="200" dur="500" fill="hold"/>
                                        <p:tgtEl>
                                          <p:spTgt spid="28"/>
                                        </p:tgtEl>
                                        <p:attrNameLst>
                                          <p:attrName>ppt_x</p:attrName>
                                        </p:attrNameLst>
                                      </p:cBhvr>
                                      <p:tavLst>
                                        <p:tav tm="0">
                                          <p:val>
                                            <p:strVal val="#ppt_x"/>
                                          </p:val>
                                        </p:tav>
                                        <p:tav tm="100000">
                                          <p:val>
                                            <p:strVal val="#ppt_x"/>
                                          </p:val>
                                        </p:tav>
                                      </p:tavLst>
                                    </p:anim>
                                    <p:anim calcmode="lin" valueType="num">
                                      <p:cBhvr additive="base">
                                        <p:cTn id="201" dur="500" fill="hold"/>
                                        <p:tgtEl>
                                          <p:spTgt spid="28"/>
                                        </p:tgtEl>
                                        <p:attrNameLst>
                                          <p:attrName>ppt_y</p:attrName>
                                        </p:attrNameLst>
                                      </p:cBhvr>
                                      <p:tavLst>
                                        <p:tav tm="0">
                                          <p:val>
                                            <p:strVal val="1+#ppt_h/2"/>
                                          </p:val>
                                        </p:tav>
                                        <p:tav tm="100000">
                                          <p:val>
                                            <p:strVal val="#ppt_y"/>
                                          </p:val>
                                        </p:tav>
                                      </p:tavLst>
                                    </p:anim>
                                  </p:childTnLst>
                                </p:cTn>
                              </p:par>
                              <p:par>
                                <p:cTn id="202" presetID="2" presetClass="exit" presetSubtype="4" fill="hold" nodeType="withEffect">
                                  <p:stCondLst>
                                    <p:cond delay="0"/>
                                  </p:stCondLst>
                                  <p:childTnLst>
                                    <p:anim calcmode="lin" valueType="num">
                                      <p:cBhvr additive="base">
                                        <p:cTn id="203" dur="500"/>
                                        <p:tgtEl>
                                          <p:spTgt spid="28"/>
                                        </p:tgtEl>
                                        <p:attrNameLst>
                                          <p:attrName>ppt_x</p:attrName>
                                        </p:attrNameLst>
                                      </p:cBhvr>
                                      <p:tavLst>
                                        <p:tav tm="0">
                                          <p:val>
                                            <p:strVal val="ppt_x"/>
                                          </p:val>
                                        </p:tav>
                                        <p:tav tm="100000">
                                          <p:val>
                                            <p:strVal val="ppt_x"/>
                                          </p:val>
                                        </p:tav>
                                      </p:tavLst>
                                    </p:anim>
                                    <p:anim calcmode="lin" valueType="num">
                                      <p:cBhvr additive="base">
                                        <p:cTn id="204" dur="500"/>
                                        <p:tgtEl>
                                          <p:spTgt spid="28"/>
                                        </p:tgtEl>
                                        <p:attrNameLst>
                                          <p:attrName>ppt_y</p:attrName>
                                        </p:attrNameLst>
                                      </p:cBhvr>
                                      <p:tavLst>
                                        <p:tav tm="0">
                                          <p:val>
                                            <p:strVal val="ppt_y"/>
                                          </p:val>
                                        </p:tav>
                                        <p:tav tm="100000">
                                          <p:val>
                                            <p:strVal val="1+ppt_h/2"/>
                                          </p:val>
                                        </p:tav>
                                      </p:tavLst>
                                    </p:anim>
                                    <p:set>
                                      <p:cBhvr>
                                        <p:cTn id="205" dur="1" fill="hold">
                                          <p:stCondLst>
                                            <p:cond delay="499"/>
                                          </p:stCondLst>
                                        </p:cTn>
                                        <p:tgtEl>
                                          <p:spTgt spid="28"/>
                                        </p:tgtEl>
                                        <p:attrNameLst>
                                          <p:attrName>style.visibility</p:attrName>
                                        </p:attrNameLst>
                                      </p:cBhvr>
                                      <p:to>
                                        <p:strVal val="hidden"/>
                                      </p:to>
                                    </p:set>
                                  </p:childTnLst>
                                </p:cTn>
                              </p:par>
                              <p:par>
                                <p:cTn id="206" presetID="2" presetClass="entr" presetSubtype="4" fill="hold" nodeType="withEffect">
                                  <p:stCondLst>
                                    <p:cond delay="0"/>
                                  </p:stCondLst>
                                  <p:childTnLst>
                                    <p:set>
                                      <p:cBhvr>
                                        <p:cTn id="207" dur="1" fill="hold">
                                          <p:stCondLst>
                                            <p:cond delay="0"/>
                                          </p:stCondLst>
                                        </p:cTn>
                                        <p:tgtEl>
                                          <p:spTgt spid="35"/>
                                        </p:tgtEl>
                                        <p:attrNameLst>
                                          <p:attrName>style.visibility</p:attrName>
                                        </p:attrNameLst>
                                      </p:cBhvr>
                                      <p:to>
                                        <p:strVal val="visible"/>
                                      </p:to>
                                    </p:set>
                                    <p:anim calcmode="lin" valueType="num">
                                      <p:cBhvr additive="base">
                                        <p:cTn id="208" dur="500" fill="hold"/>
                                        <p:tgtEl>
                                          <p:spTgt spid="35"/>
                                        </p:tgtEl>
                                        <p:attrNameLst>
                                          <p:attrName>ppt_x</p:attrName>
                                        </p:attrNameLst>
                                      </p:cBhvr>
                                      <p:tavLst>
                                        <p:tav tm="0">
                                          <p:val>
                                            <p:strVal val="#ppt_x"/>
                                          </p:val>
                                        </p:tav>
                                        <p:tav tm="100000">
                                          <p:val>
                                            <p:strVal val="#ppt_x"/>
                                          </p:val>
                                        </p:tav>
                                      </p:tavLst>
                                    </p:anim>
                                    <p:anim calcmode="lin" valueType="num">
                                      <p:cBhvr additive="base">
                                        <p:cTn id="209" dur="500" fill="hold"/>
                                        <p:tgtEl>
                                          <p:spTgt spid="35"/>
                                        </p:tgtEl>
                                        <p:attrNameLst>
                                          <p:attrName>ppt_y</p:attrName>
                                        </p:attrNameLst>
                                      </p:cBhvr>
                                      <p:tavLst>
                                        <p:tav tm="0">
                                          <p:val>
                                            <p:strVal val="1+#ppt_h/2"/>
                                          </p:val>
                                        </p:tav>
                                        <p:tav tm="100000">
                                          <p:val>
                                            <p:strVal val="#ppt_y"/>
                                          </p:val>
                                        </p:tav>
                                      </p:tavLst>
                                    </p:anim>
                                  </p:childTnLst>
                                </p:cTn>
                              </p:par>
                              <p:par>
                                <p:cTn id="210" presetID="2" presetClass="exit" presetSubtype="4" fill="hold" nodeType="withEffect">
                                  <p:stCondLst>
                                    <p:cond delay="0"/>
                                  </p:stCondLst>
                                  <p:childTnLst>
                                    <p:anim calcmode="lin" valueType="num">
                                      <p:cBhvr additive="base">
                                        <p:cTn id="211" dur="500"/>
                                        <p:tgtEl>
                                          <p:spTgt spid="35"/>
                                        </p:tgtEl>
                                        <p:attrNameLst>
                                          <p:attrName>ppt_x</p:attrName>
                                        </p:attrNameLst>
                                      </p:cBhvr>
                                      <p:tavLst>
                                        <p:tav tm="0">
                                          <p:val>
                                            <p:strVal val="ppt_x"/>
                                          </p:val>
                                        </p:tav>
                                        <p:tav tm="100000">
                                          <p:val>
                                            <p:strVal val="ppt_x"/>
                                          </p:val>
                                        </p:tav>
                                      </p:tavLst>
                                    </p:anim>
                                    <p:anim calcmode="lin" valueType="num">
                                      <p:cBhvr additive="base">
                                        <p:cTn id="212" dur="500"/>
                                        <p:tgtEl>
                                          <p:spTgt spid="35"/>
                                        </p:tgtEl>
                                        <p:attrNameLst>
                                          <p:attrName>ppt_y</p:attrName>
                                        </p:attrNameLst>
                                      </p:cBhvr>
                                      <p:tavLst>
                                        <p:tav tm="0">
                                          <p:val>
                                            <p:strVal val="ppt_y"/>
                                          </p:val>
                                        </p:tav>
                                        <p:tav tm="100000">
                                          <p:val>
                                            <p:strVal val="1+ppt_h/2"/>
                                          </p:val>
                                        </p:tav>
                                      </p:tavLst>
                                    </p:anim>
                                    <p:set>
                                      <p:cBhvr>
                                        <p:cTn id="213" dur="1" fill="hold">
                                          <p:stCondLst>
                                            <p:cond delay="499"/>
                                          </p:stCondLst>
                                        </p:cTn>
                                        <p:tgtEl>
                                          <p:spTgt spid="35"/>
                                        </p:tgtEl>
                                        <p:attrNameLst>
                                          <p:attrName>style.visibility</p:attrName>
                                        </p:attrNameLst>
                                      </p:cBhvr>
                                      <p:to>
                                        <p:strVal val="hidden"/>
                                      </p:to>
                                    </p:set>
                                  </p:childTnLst>
                                </p:cTn>
                              </p:par>
                              <p:par>
                                <p:cTn id="214" presetID="2" presetClass="entr" presetSubtype="4" fill="hold" nodeType="withEffect">
                                  <p:stCondLst>
                                    <p:cond delay="0"/>
                                  </p:stCondLst>
                                  <p:childTnLst>
                                    <p:set>
                                      <p:cBhvr>
                                        <p:cTn id="215" dur="1" fill="hold">
                                          <p:stCondLst>
                                            <p:cond delay="0"/>
                                          </p:stCondLst>
                                        </p:cTn>
                                        <p:tgtEl>
                                          <p:spTgt spid="37"/>
                                        </p:tgtEl>
                                        <p:attrNameLst>
                                          <p:attrName>style.visibility</p:attrName>
                                        </p:attrNameLst>
                                      </p:cBhvr>
                                      <p:to>
                                        <p:strVal val="visible"/>
                                      </p:to>
                                    </p:set>
                                    <p:anim calcmode="lin" valueType="num">
                                      <p:cBhvr additive="base">
                                        <p:cTn id="216" dur="500" fill="hold"/>
                                        <p:tgtEl>
                                          <p:spTgt spid="37"/>
                                        </p:tgtEl>
                                        <p:attrNameLst>
                                          <p:attrName>ppt_x</p:attrName>
                                        </p:attrNameLst>
                                      </p:cBhvr>
                                      <p:tavLst>
                                        <p:tav tm="0">
                                          <p:val>
                                            <p:strVal val="#ppt_x"/>
                                          </p:val>
                                        </p:tav>
                                        <p:tav tm="100000">
                                          <p:val>
                                            <p:strVal val="#ppt_x"/>
                                          </p:val>
                                        </p:tav>
                                      </p:tavLst>
                                    </p:anim>
                                    <p:anim calcmode="lin" valueType="num">
                                      <p:cBhvr additive="base">
                                        <p:cTn id="217" dur="500" fill="hold"/>
                                        <p:tgtEl>
                                          <p:spTgt spid="37"/>
                                        </p:tgtEl>
                                        <p:attrNameLst>
                                          <p:attrName>ppt_y</p:attrName>
                                        </p:attrNameLst>
                                      </p:cBhvr>
                                      <p:tavLst>
                                        <p:tav tm="0">
                                          <p:val>
                                            <p:strVal val="1+#ppt_h/2"/>
                                          </p:val>
                                        </p:tav>
                                        <p:tav tm="100000">
                                          <p:val>
                                            <p:strVal val="#ppt_y"/>
                                          </p:val>
                                        </p:tav>
                                      </p:tavLst>
                                    </p:anim>
                                  </p:childTnLst>
                                </p:cTn>
                              </p:par>
                              <p:par>
                                <p:cTn id="218" presetID="2" presetClass="exit" presetSubtype="4" fill="hold" nodeType="withEffect">
                                  <p:stCondLst>
                                    <p:cond delay="0"/>
                                  </p:stCondLst>
                                  <p:childTnLst>
                                    <p:anim calcmode="lin" valueType="num">
                                      <p:cBhvr additive="base">
                                        <p:cTn id="219" dur="500"/>
                                        <p:tgtEl>
                                          <p:spTgt spid="37"/>
                                        </p:tgtEl>
                                        <p:attrNameLst>
                                          <p:attrName>ppt_x</p:attrName>
                                        </p:attrNameLst>
                                      </p:cBhvr>
                                      <p:tavLst>
                                        <p:tav tm="0">
                                          <p:val>
                                            <p:strVal val="ppt_x"/>
                                          </p:val>
                                        </p:tav>
                                        <p:tav tm="100000">
                                          <p:val>
                                            <p:strVal val="ppt_x"/>
                                          </p:val>
                                        </p:tav>
                                      </p:tavLst>
                                    </p:anim>
                                    <p:anim calcmode="lin" valueType="num">
                                      <p:cBhvr additive="base">
                                        <p:cTn id="220" dur="500"/>
                                        <p:tgtEl>
                                          <p:spTgt spid="37"/>
                                        </p:tgtEl>
                                        <p:attrNameLst>
                                          <p:attrName>ppt_y</p:attrName>
                                        </p:attrNameLst>
                                      </p:cBhvr>
                                      <p:tavLst>
                                        <p:tav tm="0">
                                          <p:val>
                                            <p:strVal val="ppt_y"/>
                                          </p:val>
                                        </p:tav>
                                        <p:tav tm="100000">
                                          <p:val>
                                            <p:strVal val="1+ppt_h/2"/>
                                          </p:val>
                                        </p:tav>
                                      </p:tavLst>
                                    </p:anim>
                                    <p:set>
                                      <p:cBhvr>
                                        <p:cTn id="221" dur="1" fill="hold">
                                          <p:stCondLst>
                                            <p:cond delay="499"/>
                                          </p:stCondLst>
                                        </p:cTn>
                                        <p:tgtEl>
                                          <p:spTgt spid="37"/>
                                        </p:tgtEl>
                                        <p:attrNameLst>
                                          <p:attrName>style.visibility</p:attrName>
                                        </p:attrNameLst>
                                      </p:cBhvr>
                                      <p:to>
                                        <p:strVal val="hidden"/>
                                      </p:to>
                                    </p:set>
                                  </p:childTnLst>
                                </p:cTn>
                              </p:par>
                            </p:childTnLst>
                          </p:cTn>
                        </p:par>
                      </p:childTnLst>
                    </p:cTn>
                  </p:par>
                  <p:par>
                    <p:cTn id="222" fill="hold">
                      <p:stCondLst>
                        <p:cond delay="indefinite"/>
                      </p:stCondLst>
                      <p:childTnLst>
                        <p:par>
                          <p:cTn id="223" fill="hold">
                            <p:stCondLst>
                              <p:cond delay="0"/>
                            </p:stCondLst>
                            <p:childTnLst>
                              <p:par>
                                <p:cTn id="224" presetID="5" presetClass="entr" presetSubtype="10" fill="hold" grpId="0" nodeType="clickEffect">
                                  <p:stCondLst>
                                    <p:cond delay="0"/>
                                  </p:stCondLst>
                                  <p:childTnLst>
                                    <p:set>
                                      <p:cBhvr>
                                        <p:cTn id="225" dur="1" fill="hold">
                                          <p:stCondLst>
                                            <p:cond delay="0"/>
                                          </p:stCondLst>
                                        </p:cTn>
                                        <p:tgtEl>
                                          <p:spTgt spid="24"/>
                                        </p:tgtEl>
                                        <p:attrNameLst>
                                          <p:attrName>style.visibility</p:attrName>
                                        </p:attrNameLst>
                                      </p:cBhvr>
                                      <p:to>
                                        <p:strVal val="visible"/>
                                      </p:to>
                                    </p:set>
                                    <p:animEffect transition="in" filter="checkerboard(across)">
                                      <p:cBhvr>
                                        <p:cTn id="226" dur="500"/>
                                        <p:tgtEl>
                                          <p:spTgt spid="24"/>
                                        </p:tgtEl>
                                      </p:cBhvr>
                                    </p:animEffect>
                                  </p:childTnLst>
                                </p:cTn>
                              </p:par>
                            </p:childTnLst>
                          </p:cTn>
                        </p:par>
                      </p:childTnLst>
                    </p:cTn>
                  </p:par>
                  <p:par>
                    <p:cTn id="227" fill="hold">
                      <p:stCondLst>
                        <p:cond delay="indefinite"/>
                      </p:stCondLst>
                      <p:childTnLst>
                        <p:par>
                          <p:cTn id="228" fill="hold">
                            <p:stCondLst>
                              <p:cond delay="0"/>
                            </p:stCondLst>
                            <p:childTnLst>
                              <p:par>
                                <p:cTn id="229" presetID="5" presetClass="entr" presetSubtype="10" fill="hold" grpId="0" nodeType="clickEffect">
                                  <p:stCondLst>
                                    <p:cond delay="0"/>
                                  </p:stCondLst>
                                  <p:childTnLst>
                                    <p:set>
                                      <p:cBhvr>
                                        <p:cTn id="230" dur="1" fill="hold">
                                          <p:stCondLst>
                                            <p:cond delay="0"/>
                                          </p:stCondLst>
                                        </p:cTn>
                                        <p:tgtEl>
                                          <p:spTgt spid="26"/>
                                        </p:tgtEl>
                                        <p:attrNameLst>
                                          <p:attrName>style.visibility</p:attrName>
                                        </p:attrNameLst>
                                      </p:cBhvr>
                                      <p:to>
                                        <p:strVal val="visible"/>
                                      </p:to>
                                    </p:set>
                                    <p:animEffect transition="in" filter="checkerboard(across)">
                                      <p:cBhvr>
                                        <p:cTn id="231" dur="500"/>
                                        <p:tgtEl>
                                          <p:spTgt spid="26"/>
                                        </p:tgtEl>
                                      </p:cBhvr>
                                    </p:animEffect>
                                  </p:childTnLst>
                                </p:cTn>
                              </p:par>
                              <p:par>
                                <p:cTn id="232" presetID="2" presetClass="entr" presetSubtype="4" fill="hold" nodeType="withEffect">
                                  <p:stCondLst>
                                    <p:cond delay="0"/>
                                  </p:stCondLst>
                                  <p:childTnLst>
                                    <p:set>
                                      <p:cBhvr>
                                        <p:cTn id="233" dur="1" fill="hold">
                                          <p:stCondLst>
                                            <p:cond delay="0"/>
                                          </p:stCondLst>
                                        </p:cTn>
                                        <p:tgtEl>
                                          <p:spTgt spid="28"/>
                                        </p:tgtEl>
                                        <p:attrNameLst>
                                          <p:attrName>style.visibility</p:attrName>
                                        </p:attrNameLst>
                                      </p:cBhvr>
                                      <p:to>
                                        <p:strVal val="visible"/>
                                      </p:to>
                                    </p:set>
                                    <p:anim calcmode="lin" valueType="num">
                                      <p:cBhvr additive="base">
                                        <p:cTn id="234" dur="500" fill="hold"/>
                                        <p:tgtEl>
                                          <p:spTgt spid="28"/>
                                        </p:tgtEl>
                                        <p:attrNameLst>
                                          <p:attrName>ppt_x</p:attrName>
                                        </p:attrNameLst>
                                      </p:cBhvr>
                                      <p:tavLst>
                                        <p:tav tm="0">
                                          <p:val>
                                            <p:strVal val="#ppt_x"/>
                                          </p:val>
                                        </p:tav>
                                        <p:tav tm="100000">
                                          <p:val>
                                            <p:strVal val="#ppt_x"/>
                                          </p:val>
                                        </p:tav>
                                      </p:tavLst>
                                    </p:anim>
                                    <p:anim calcmode="lin" valueType="num">
                                      <p:cBhvr additive="base">
                                        <p:cTn id="235" dur="500" fill="hold"/>
                                        <p:tgtEl>
                                          <p:spTgt spid="28"/>
                                        </p:tgtEl>
                                        <p:attrNameLst>
                                          <p:attrName>ppt_y</p:attrName>
                                        </p:attrNameLst>
                                      </p:cBhvr>
                                      <p:tavLst>
                                        <p:tav tm="0">
                                          <p:val>
                                            <p:strVal val="1+#ppt_h/2"/>
                                          </p:val>
                                        </p:tav>
                                        <p:tav tm="100000">
                                          <p:val>
                                            <p:strVal val="#ppt_y"/>
                                          </p:val>
                                        </p:tav>
                                      </p:tavLst>
                                    </p:anim>
                                  </p:childTnLst>
                                </p:cTn>
                              </p:par>
                              <p:par>
                                <p:cTn id="236" presetID="2" presetClass="entr" presetSubtype="4" fill="hold" nodeType="withEffect">
                                  <p:stCondLst>
                                    <p:cond delay="0"/>
                                  </p:stCondLst>
                                  <p:childTnLst>
                                    <p:set>
                                      <p:cBhvr>
                                        <p:cTn id="237" dur="1" fill="hold">
                                          <p:stCondLst>
                                            <p:cond delay="0"/>
                                          </p:stCondLst>
                                        </p:cTn>
                                        <p:tgtEl>
                                          <p:spTgt spid="35"/>
                                        </p:tgtEl>
                                        <p:attrNameLst>
                                          <p:attrName>style.visibility</p:attrName>
                                        </p:attrNameLst>
                                      </p:cBhvr>
                                      <p:to>
                                        <p:strVal val="visible"/>
                                      </p:to>
                                    </p:set>
                                    <p:anim calcmode="lin" valueType="num">
                                      <p:cBhvr additive="base">
                                        <p:cTn id="238" dur="500" fill="hold"/>
                                        <p:tgtEl>
                                          <p:spTgt spid="35"/>
                                        </p:tgtEl>
                                        <p:attrNameLst>
                                          <p:attrName>ppt_x</p:attrName>
                                        </p:attrNameLst>
                                      </p:cBhvr>
                                      <p:tavLst>
                                        <p:tav tm="0">
                                          <p:val>
                                            <p:strVal val="#ppt_x"/>
                                          </p:val>
                                        </p:tav>
                                        <p:tav tm="100000">
                                          <p:val>
                                            <p:strVal val="#ppt_x"/>
                                          </p:val>
                                        </p:tav>
                                      </p:tavLst>
                                    </p:anim>
                                    <p:anim calcmode="lin" valueType="num">
                                      <p:cBhvr additive="base">
                                        <p:cTn id="239" dur="500" fill="hold"/>
                                        <p:tgtEl>
                                          <p:spTgt spid="35"/>
                                        </p:tgtEl>
                                        <p:attrNameLst>
                                          <p:attrName>ppt_y</p:attrName>
                                        </p:attrNameLst>
                                      </p:cBhvr>
                                      <p:tavLst>
                                        <p:tav tm="0">
                                          <p:val>
                                            <p:strVal val="1+#ppt_h/2"/>
                                          </p:val>
                                        </p:tav>
                                        <p:tav tm="100000">
                                          <p:val>
                                            <p:strVal val="#ppt_y"/>
                                          </p:val>
                                        </p:tav>
                                      </p:tavLst>
                                    </p:anim>
                                  </p:childTnLst>
                                </p:cTn>
                              </p:par>
                              <p:par>
                                <p:cTn id="240" presetID="2" presetClass="entr" presetSubtype="4" fill="hold" nodeType="withEffect">
                                  <p:stCondLst>
                                    <p:cond delay="0"/>
                                  </p:stCondLst>
                                  <p:childTnLst>
                                    <p:set>
                                      <p:cBhvr>
                                        <p:cTn id="241" dur="1" fill="hold">
                                          <p:stCondLst>
                                            <p:cond delay="0"/>
                                          </p:stCondLst>
                                        </p:cTn>
                                        <p:tgtEl>
                                          <p:spTgt spid="37"/>
                                        </p:tgtEl>
                                        <p:attrNameLst>
                                          <p:attrName>style.visibility</p:attrName>
                                        </p:attrNameLst>
                                      </p:cBhvr>
                                      <p:to>
                                        <p:strVal val="visible"/>
                                      </p:to>
                                    </p:set>
                                    <p:anim calcmode="lin" valueType="num">
                                      <p:cBhvr additive="base">
                                        <p:cTn id="242" dur="500" fill="hold"/>
                                        <p:tgtEl>
                                          <p:spTgt spid="37"/>
                                        </p:tgtEl>
                                        <p:attrNameLst>
                                          <p:attrName>ppt_x</p:attrName>
                                        </p:attrNameLst>
                                      </p:cBhvr>
                                      <p:tavLst>
                                        <p:tav tm="0">
                                          <p:val>
                                            <p:strVal val="#ppt_x"/>
                                          </p:val>
                                        </p:tav>
                                        <p:tav tm="100000">
                                          <p:val>
                                            <p:strVal val="#ppt_x"/>
                                          </p:val>
                                        </p:tav>
                                      </p:tavLst>
                                    </p:anim>
                                    <p:anim calcmode="lin" valueType="num">
                                      <p:cBhvr additive="base">
                                        <p:cTn id="24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44" fill="hold">
                      <p:stCondLst>
                        <p:cond delay="indefinite"/>
                      </p:stCondLst>
                      <p:childTnLst>
                        <p:par>
                          <p:cTn id="245" fill="hold">
                            <p:stCondLst>
                              <p:cond delay="0"/>
                            </p:stCondLst>
                            <p:childTnLst>
                              <p:par>
                                <p:cTn id="246" presetID="2" presetClass="exit" presetSubtype="4" fill="hold" grpId="1" nodeType="clickEffect">
                                  <p:stCondLst>
                                    <p:cond delay="0"/>
                                  </p:stCondLst>
                                  <p:childTnLst>
                                    <p:anim calcmode="lin" valueType="num">
                                      <p:cBhvr additive="base">
                                        <p:cTn id="247" dur="500"/>
                                        <p:tgtEl>
                                          <p:spTgt spid="24"/>
                                        </p:tgtEl>
                                        <p:attrNameLst>
                                          <p:attrName>ppt_x</p:attrName>
                                        </p:attrNameLst>
                                      </p:cBhvr>
                                      <p:tavLst>
                                        <p:tav tm="0">
                                          <p:val>
                                            <p:strVal val="ppt_x"/>
                                          </p:val>
                                        </p:tav>
                                        <p:tav tm="100000">
                                          <p:val>
                                            <p:strVal val="ppt_x"/>
                                          </p:val>
                                        </p:tav>
                                      </p:tavLst>
                                    </p:anim>
                                    <p:anim calcmode="lin" valueType="num">
                                      <p:cBhvr additive="base">
                                        <p:cTn id="248" dur="500"/>
                                        <p:tgtEl>
                                          <p:spTgt spid="24"/>
                                        </p:tgtEl>
                                        <p:attrNameLst>
                                          <p:attrName>ppt_y</p:attrName>
                                        </p:attrNameLst>
                                      </p:cBhvr>
                                      <p:tavLst>
                                        <p:tav tm="0">
                                          <p:val>
                                            <p:strVal val="ppt_y"/>
                                          </p:val>
                                        </p:tav>
                                        <p:tav tm="100000">
                                          <p:val>
                                            <p:strVal val="1+ppt_h/2"/>
                                          </p:val>
                                        </p:tav>
                                      </p:tavLst>
                                    </p:anim>
                                    <p:set>
                                      <p:cBhvr>
                                        <p:cTn id="249" dur="1" fill="hold">
                                          <p:stCondLst>
                                            <p:cond delay="499"/>
                                          </p:stCondLst>
                                        </p:cTn>
                                        <p:tgtEl>
                                          <p:spTgt spid="24"/>
                                        </p:tgtEl>
                                        <p:attrNameLst>
                                          <p:attrName>style.visibility</p:attrName>
                                        </p:attrNameLst>
                                      </p:cBhvr>
                                      <p:to>
                                        <p:strVal val="hidden"/>
                                      </p:to>
                                    </p:set>
                                  </p:childTnLst>
                                </p:cTn>
                              </p:par>
                              <p:par>
                                <p:cTn id="250" presetID="2" presetClass="exit" presetSubtype="4" fill="hold" grpId="1" nodeType="withEffect">
                                  <p:stCondLst>
                                    <p:cond delay="0"/>
                                  </p:stCondLst>
                                  <p:childTnLst>
                                    <p:anim calcmode="lin" valueType="num">
                                      <p:cBhvr additive="base">
                                        <p:cTn id="251" dur="500"/>
                                        <p:tgtEl>
                                          <p:spTgt spid="26"/>
                                        </p:tgtEl>
                                        <p:attrNameLst>
                                          <p:attrName>ppt_x</p:attrName>
                                        </p:attrNameLst>
                                      </p:cBhvr>
                                      <p:tavLst>
                                        <p:tav tm="0">
                                          <p:val>
                                            <p:strVal val="ppt_x"/>
                                          </p:val>
                                        </p:tav>
                                        <p:tav tm="100000">
                                          <p:val>
                                            <p:strVal val="ppt_x"/>
                                          </p:val>
                                        </p:tav>
                                      </p:tavLst>
                                    </p:anim>
                                    <p:anim calcmode="lin" valueType="num">
                                      <p:cBhvr additive="base">
                                        <p:cTn id="252" dur="500"/>
                                        <p:tgtEl>
                                          <p:spTgt spid="26"/>
                                        </p:tgtEl>
                                        <p:attrNameLst>
                                          <p:attrName>ppt_y</p:attrName>
                                        </p:attrNameLst>
                                      </p:cBhvr>
                                      <p:tavLst>
                                        <p:tav tm="0">
                                          <p:val>
                                            <p:strVal val="ppt_y"/>
                                          </p:val>
                                        </p:tav>
                                        <p:tav tm="100000">
                                          <p:val>
                                            <p:strVal val="1+ppt_h/2"/>
                                          </p:val>
                                        </p:tav>
                                      </p:tavLst>
                                    </p:anim>
                                    <p:set>
                                      <p:cBhvr>
                                        <p:cTn id="253" dur="1" fill="hold">
                                          <p:stCondLst>
                                            <p:cond delay="499"/>
                                          </p:stCondLst>
                                        </p:cTn>
                                        <p:tgtEl>
                                          <p:spTgt spid="26"/>
                                        </p:tgtEl>
                                        <p:attrNameLst>
                                          <p:attrName>style.visibility</p:attrName>
                                        </p:attrNameLst>
                                      </p:cBhvr>
                                      <p:to>
                                        <p:strVal val="hidden"/>
                                      </p:to>
                                    </p:set>
                                  </p:childTnLst>
                                </p:cTn>
                              </p:par>
                              <p:par>
                                <p:cTn id="254" presetID="2" presetClass="exit" presetSubtype="4" fill="hold" nodeType="withEffect">
                                  <p:stCondLst>
                                    <p:cond delay="0"/>
                                  </p:stCondLst>
                                  <p:childTnLst>
                                    <p:anim calcmode="lin" valueType="num">
                                      <p:cBhvr additive="base">
                                        <p:cTn id="255" dur="500"/>
                                        <p:tgtEl>
                                          <p:spTgt spid="28"/>
                                        </p:tgtEl>
                                        <p:attrNameLst>
                                          <p:attrName>ppt_x</p:attrName>
                                        </p:attrNameLst>
                                      </p:cBhvr>
                                      <p:tavLst>
                                        <p:tav tm="0">
                                          <p:val>
                                            <p:strVal val="ppt_x"/>
                                          </p:val>
                                        </p:tav>
                                        <p:tav tm="100000">
                                          <p:val>
                                            <p:strVal val="ppt_x"/>
                                          </p:val>
                                        </p:tav>
                                      </p:tavLst>
                                    </p:anim>
                                    <p:anim calcmode="lin" valueType="num">
                                      <p:cBhvr additive="base">
                                        <p:cTn id="256" dur="500"/>
                                        <p:tgtEl>
                                          <p:spTgt spid="28"/>
                                        </p:tgtEl>
                                        <p:attrNameLst>
                                          <p:attrName>ppt_y</p:attrName>
                                        </p:attrNameLst>
                                      </p:cBhvr>
                                      <p:tavLst>
                                        <p:tav tm="0">
                                          <p:val>
                                            <p:strVal val="ppt_y"/>
                                          </p:val>
                                        </p:tav>
                                        <p:tav tm="100000">
                                          <p:val>
                                            <p:strVal val="1+ppt_h/2"/>
                                          </p:val>
                                        </p:tav>
                                      </p:tavLst>
                                    </p:anim>
                                    <p:set>
                                      <p:cBhvr>
                                        <p:cTn id="257" dur="1" fill="hold">
                                          <p:stCondLst>
                                            <p:cond delay="499"/>
                                          </p:stCondLst>
                                        </p:cTn>
                                        <p:tgtEl>
                                          <p:spTgt spid="28"/>
                                        </p:tgtEl>
                                        <p:attrNameLst>
                                          <p:attrName>style.visibility</p:attrName>
                                        </p:attrNameLst>
                                      </p:cBhvr>
                                      <p:to>
                                        <p:strVal val="hidden"/>
                                      </p:to>
                                    </p:set>
                                  </p:childTnLst>
                                </p:cTn>
                              </p:par>
                              <p:par>
                                <p:cTn id="258" presetID="2" presetClass="exit" presetSubtype="4" fill="hold" nodeType="withEffect">
                                  <p:stCondLst>
                                    <p:cond delay="0"/>
                                  </p:stCondLst>
                                  <p:childTnLst>
                                    <p:anim calcmode="lin" valueType="num">
                                      <p:cBhvr additive="base">
                                        <p:cTn id="259" dur="500"/>
                                        <p:tgtEl>
                                          <p:spTgt spid="35"/>
                                        </p:tgtEl>
                                        <p:attrNameLst>
                                          <p:attrName>ppt_x</p:attrName>
                                        </p:attrNameLst>
                                      </p:cBhvr>
                                      <p:tavLst>
                                        <p:tav tm="0">
                                          <p:val>
                                            <p:strVal val="ppt_x"/>
                                          </p:val>
                                        </p:tav>
                                        <p:tav tm="100000">
                                          <p:val>
                                            <p:strVal val="ppt_x"/>
                                          </p:val>
                                        </p:tav>
                                      </p:tavLst>
                                    </p:anim>
                                    <p:anim calcmode="lin" valueType="num">
                                      <p:cBhvr additive="base">
                                        <p:cTn id="260" dur="500"/>
                                        <p:tgtEl>
                                          <p:spTgt spid="35"/>
                                        </p:tgtEl>
                                        <p:attrNameLst>
                                          <p:attrName>ppt_y</p:attrName>
                                        </p:attrNameLst>
                                      </p:cBhvr>
                                      <p:tavLst>
                                        <p:tav tm="0">
                                          <p:val>
                                            <p:strVal val="ppt_y"/>
                                          </p:val>
                                        </p:tav>
                                        <p:tav tm="100000">
                                          <p:val>
                                            <p:strVal val="1+ppt_h/2"/>
                                          </p:val>
                                        </p:tav>
                                      </p:tavLst>
                                    </p:anim>
                                    <p:set>
                                      <p:cBhvr>
                                        <p:cTn id="261" dur="1" fill="hold">
                                          <p:stCondLst>
                                            <p:cond delay="499"/>
                                          </p:stCondLst>
                                        </p:cTn>
                                        <p:tgtEl>
                                          <p:spTgt spid="35"/>
                                        </p:tgtEl>
                                        <p:attrNameLst>
                                          <p:attrName>style.visibility</p:attrName>
                                        </p:attrNameLst>
                                      </p:cBhvr>
                                      <p:to>
                                        <p:strVal val="hidden"/>
                                      </p:to>
                                    </p:set>
                                  </p:childTnLst>
                                </p:cTn>
                              </p:par>
                              <p:par>
                                <p:cTn id="262" presetID="2" presetClass="exit" presetSubtype="4" fill="hold" nodeType="withEffect">
                                  <p:stCondLst>
                                    <p:cond delay="0"/>
                                  </p:stCondLst>
                                  <p:childTnLst>
                                    <p:anim calcmode="lin" valueType="num">
                                      <p:cBhvr additive="base">
                                        <p:cTn id="263" dur="500"/>
                                        <p:tgtEl>
                                          <p:spTgt spid="37"/>
                                        </p:tgtEl>
                                        <p:attrNameLst>
                                          <p:attrName>ppt_x</p:attrName>
                                        </p:attrNameLst>
                                      </p:cBhvr>
                                      <p:tavLst>
                                        <p:tav tm="0">
                                          <p:val>
                                            <p:strVal val="ppt_x"/>
                                          </p:val>
                                        </p:tav>
                                        <p:tav tm="100000">
                                          <p:val>
                                            <p:strVal val="ppt_x"/>
                                          </p:val>
                                        </p:tav>
                                      </p:tavLst>
                                    </p:anim>
                                    <p:anim calcmode="lin" valueType="num">
                                      <p:cBhvr additive="base">
                                        <p:cTn id="264" dur="500"/>
                                        <p:tgtEl>
                                          <p:spTgt spid="37"/>
                                        </p:tgtEl>
                                        <p:attrNameLst>
                                          <p:attrName>ppt_y</p:attrName>
                                        </p:attrNameLst>
                                      </p:cBhvr>
                                      <p:tavLst>
                                        <p:tav tm="0">
                                          <p:val>
                                            <p:strVal val="ppt_y"/>
                                          </p:val>
                                        </p:tav>
                                        <p:tav tm="100000">
                                          <p:val>
                                            <p:strVal val="1+ppt_h/2"/>
                                          </p:val>
                                        </p:tav>
                                      </p:tavLst>
                                    </p:anim>
                                    <p:set>
                                      <p:cBhvr>
                                        <p:cTn id="26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8" grpId="0"/>
      <p:bldP spid="8" grpId="1"/>
      <p:bldP spid="8" grpId="2"/>
      <p:bldP spid="9" grpId="0"/>
      <p:bldP spid="9" grpId="1"/>
      <p:bldP spid="10" grpId="0"/>
      <p:bldP spid="10" grpId="1"/>
      <p:bldP spid="11" grpId="0"/>
      <p:bldP spid="11" grpId="1"/>
      <p:bldP spid="12" grpId="0"/>
      <p:bldP spid="12" grpId="1"/>
      <p:bldP spid="13" grpId="0"/>
      <p:bldP spid="13" grpId="1"/>
      <p:bldP spid="24" grpId="0"/>
      <p:bldP spid="24" grpId="1"/>
      <p:bldP spid="26" grpId="0"/>
      <p:bldP spid="26"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2132856"/>
            <a:ext cx="8280920" cy="1944216"/>
          </a:xfrm>
        </p:spPr>
        <p:txBody>
          <a:bodyPr>
            <a:normAutofit fontScale="85000" lnSpcReduction="10000"/>
          </a:bodyPr>
          <a:lstStyle/>
          <a:p>
            <a:pPr>
              <a:buNone/>
            </a:pPr>
            <a:r>
              <a:rPr lang="fr-FR" sz="3300" dirty="0"/>
              <a:t>Les poètes, devant mes grandes attitudes,</a:t>
            </a:r>
          </a:p>
          <a:p>
            <a:pPr>
              <a:buNone/>
            </a:pPr>
            <a:r>
              <a:rPr lang="fr-FR" sz="3300" dirty="0"/>
              <a:t>Que j'ai l'air d'emprunter aux plus fiers monuments,</a:t>
            </a:r>
          </a:p>
          <a:p>
            <a:pPr>
              <a:buNone/>
            </a:pPr>
            <a:r>
              <a:rPr lang="fr-FR" sz="3300" dirty="0"/>
              <a:t>Consumeront leurs jours en d'austères études;</a:t>
            </a:r>
          </a:p>
          <a:p>
            <a:pPr>
              <a:buNone/>
            </a:pPr>
            <a:r>
              <a:rPr lang="fr-FR" sz="2800" dirty="0"/>
              <a:t> </a:t>
            </a:r>
          </a:p>
        </p:txBody>
      </p:sp>
      <p:sp>
        <p:nvSpPr>
          <p:cNvPr id="4" name="ZoneTexte 3"/>
          <p:cNvSpPr txBox="1"/>
          <p:nvPr/>
        </p:nvSpPr>
        <p:spPr>
          <a:xfrm>
            <a:off x="395536" y="404664"/>
            <a:ext cx="3024336" cy="369332"/>
          </a:xfrm>
          <a:prstGeom prst="rect">
            <a:avLst/>
          </a:prstGeom>
          <a:noFill/>
        </p:spPr>
        <p:txBody>
          <a:bodyPr wrap="square" rtlCol="0">
            <a:spAutoFit/>
          </a:bodyPr>
          <a:lstStyle/>
          <a:p>
            <a:r>
              <a:rPr lang="fr-FR" dirty="0" smtClean="0">
                <a:solidFill>
                  <a:srgbClr val="FF0000"/>
                </a:solidFill>
              </a:rPr>
              <a:t>Champ lexical de la fierté</a:t>
            </a:r>
            <a:endParaRPr lang="fr-FR" dirty="0">
              <a:solidFill>
                <a:srgbClr val="FF0000"/>
              </a:solidFill>
            </a:endParaRPr>
          </a:p>
        </p:txBody>
      </p:sp>
      <p:cxnSp>
        <p:nvCxnSpPr>
          <p:cNvPr id="6" name="Connecteur droit avec flèche 5"/>
          <p:cNvCxnSpPr/>
          <p:nvPr/>
        </p:nvCxnSpPr>
        <p:spPr>
          <a:xfrm>
            <a:off x="3491880" y="1412776"/>
            <a:ext cx="1152128" cy="7107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flipH="1" flipV="1">
            <a:off x="2267744" y="3501008"/>
            <a:ext cx="288032" cy="57606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2483768" y="1340768"/>
            <a:ext cx="2448272" cy="136815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323528" y="908720"/>
            <a:ext cx="3672408" cy="369332"/>
          </a:xfrm>
          <a:prstGeom prst="rect">
            <a:avLst/>
          </a:prstGeom>
          <a:noFill/>
        </p:spPr>
        <p:txBody>
          <a:bodyPr wrap="square" rtlCol="0">
            <a:spAutoFit/>
          </a:bodyPr>
          <a:lstStyle/>
          <a:p>
            <a:r>
              <a:rPr lang="fr-FR" dirty="0" smtClean="0">
                <a:solidFill>
                  <a:srgbClr val="00B050"/>
                </a:solidFill>
              </a:rPr>
              <a:t>La beauté en impose à l’homme.</a:t>
            </a:r>
            <a:endParaRPr lang="fr-FR" dirty="0">
              <a:solidFill>
                <a:srgbClr val="00B050"/>
              </a:solidFill>
            </a:endParaRPr>
          </a:p>
        </p:txBody>
      </p:sp>
      <p:cxnSp>
        <p:nvCxnSpPr>
          <p:cNvPr id="19" name="Connecteur droit 18"/>
          <p:cNvCxnSpPr/>
          <p:nvPr/>
        </p:nvCxnSpPr>
        <p:spPr>
          <a:xfrm>
            <a:off x="3923928" y="2492896"/>
            <a:ext cx="216024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1331640" y="2996952"/>
            <a:ext cx="259228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4644008" y="2996952"/>
            <a:ext cx="273630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539552" y="4149080"/>
            <a:ext cx="3744416" cy="923330"/>
          </a:xfrm>
          <a:prstGeom prst="rect">
            <a:avLst/>
          </a:prstGeom>
          <a:noFill/>
        </p:spPr>
        <p:txBody>
          <a:bodyPr wrap="square" rtlCol="0">
            <a:spAutoFit/>
          </a:bodyPr>
          <a:lstStyle/>
          <a:p>
            <a:r>
              <a:rPr lang="fr-FR" dirty="0" smtClean="0">
                <a:solidFill>
                  <a:srgbClr val="00B050"/>
                </a:solidFill>
              </a:rPr>
              <a:t>L’énigme que pose la beauté paraît d’abord destructrice pour le poète qui essaye de la comprendre.</a:t>
            </a:r>
            <a:endParaRPr lang="fr-FR" dirty="0">
              <a:solidFill>
                <a:srgbClr val="00B050"/>
              </a:solidFill>
            </a:endParaRPr>
          </a:p>
        </p:txBody>
      </p:sp>
      <p:sp>
        <p:nvSpPr>
          <p:cNvPr id="25" name="ZoneTexte 24"/>
          <p:cNvSpPr txBox="1"/>
          <p:nvPr/>
        </p:nvSpPr>
        <p:spPr>
          <a:xfrm>
            <a:off x="4932040" y="4221088"/>
            <a:ext cx="3528392" cy="1200329"/>
          </a:xfrm>
          <a:prstGeom prst="rect">
            <a:avLst/>
          </a:prstGeom>
          <a:noFill/>
        </p:spPr>
        <p:txBody>
          <a:bodyPr wrap="square" rtlCol="0">
            <a:spAutoFit/>
          </a:bodyPr>
          <a:lstStyle/>
          <a:p>
            <a:r>
              <a:rPr lang="fr-FR" dirty="0" smtClean="0">
                <a:solidFill>
                  <a:srgbClr val="00B050"/>
                </a:solidFill>
              </a:rPr>
              <a:t>Mais elle contribue aussi à son élévation spirituelle, par l’étude à laquelle elle le contraint, et en l’éloignant des plaisirs faciles. </a:t>
            </a:r>
            <a:endParaRPr lang="fr-FR" dirty="0">
              <a:solidFill>
                <a:srgbClr val="00B050"/>
              </a:solidFill>
            </a:endParaRPr>
          </a:p>
        </p:txBody>
      </p:sp>
      <p:cxnSp>
        <p:nvCxnSpPr>
          <p:cNvPr id="26" name="Connecteur droit avec flèche 25"/>
          <p:cNvCxnSpPr/>
          <p:nvPr/>
        </p:nvCxnSpPr>
        <p:spPr>
          <a:xfrm>
            <a:off x="1988096" y="1565176"/>
            <a:ext cx="648072" cy="122413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683568" y="3501008"/>
            <a:ext cx="208823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flipV="1">
            <a:off x="6516216" y="3573016"/>
            <a:ext cx="144016" cy="57606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6156176" y="3501008"/>
            <a:ext cx="1008112"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004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1" nodeType="clickEffect">
                                  <p:stCondLst>
                                    <p:cond delay="0"/>
                                  </p:stCondLst>
                                  <p:childTnLst>
                                    <p:anim calcmode="lin" valueType="num">
                                      <p:cBhvr additive="base">
                                        <p:cTn id="40" dur="500"/>
                                        <p:tgtEl>
                                          <p:spTgt spid="4"/>
                                        </p:tgtEl>
                                        <p:attrNameLst>
                                          <p:attrName>ppt_x</p:attrName>
                                        </p:attrNameLst>
                                      </p:cBhvr>
                                      <p:tavLst>
                                        <p:tav tm="0">
                                          <p:val>
                                            <p:strVal val="ppt_x"/>
                                          </p:val>
                                        </p:tav>
                                        <p:tav tm="100000">
                                          <p:val>
                                            <p:strVal val="ppt_x"/>
                                          </p:val>
                                        </p:tav>
                                      </p:tavLst>
                                    </p:anim>
                                    <p:anim calcmode="lin" valueType="num">
                                      <p:cBhvr additive="base">
                                        <p:cTn id="41" dur="500"/>
                                        <p:tgtEl>
                                          <p:spTgt spid="4"/>
                                        </p:tgtEl>
                                        <p:attrNameLst>
                                          <p:attrName>ppt_y</p:attrName>
                                        </p:attrNameLst>
                                      </p:cBhvr>
                                      <p:tavLst>
                                        <p:tav tm="0">
                                          <p:val>
                                            <p:strVal val="ppt_y"/>
                                          </p:val>
                                        </p:tav>
                                        <p:tav tm="100000">
                                          <p:val>
                                            <p:strVal val="1+ppt_h/2"/>
                                          </p:val>
                                        </p:tav>
                                      </p:tavLst>
                                    </p:anim>
                                    <p:set>
                                      <p:cBhvr>
                                        <p:cTn id="42" dur="1" fill="hold">
                                          <p:stCondLst>
                                            <p:cond delay="499"/>
                                          </p:stCondLst>
                                        </p:cTn>
                                        <p:tgtEl>
                                          <p:spTgt spid="4"/>
                                        </p:tgtEl>
                                        <p:attrNameLst>
                                          <p:attrName>style.visibility</p:attrName>
                                        </p:attrNameLst>
                                      </p:cBhvr>
                                      <p:to>
                                        <p:strVal val="hidden"/>
                                      </p:to>
                                    </p:set>
                                  </p:childTnLst>
                                </p:cTn>
                              </p:par>
                              <p:par>
                                <p:cTn id="43" presetID="2" presetClass="exit" presetSubtype="4" fill="hold" grpId="1" nodeType="withEffect">
                                  <p:stCondLst>
                                    <p:cond delay="0"/>
                                  </p:stCondLst>
                                  <p:childTnLst>
                                    <p:anim calcmode="lin" valueType="num">
                                      <p:cBhvr additive="base">
                                        <p:cTn id="44" dur="500"/>
                                        <p:tgtEl>
                                          <p:spTgt spid="15"/>
                                        </p:tgtEl>
                                        <p:attrNameLst>
                                          <p:attrName>ppt_x</p:attrName>
                                        </p:attrNameLst>
                                      </p:cBhvr>
                                      <p:tavLst>
                                        <p:tav tm="0">
                                          <p:val>
                                            <p:strVal val="ppt_x"/>
                                          </p:val>
                                        </p:tav>
                                        <p:tav tm="100000">
                                          <p:val>
                                            <p:strVal val="ppt_x"/>
                                          </p:val>
                                        </p:tav>
                                      </p:tavLst>
                                    </p:anim>
                                    <p:anim calcmode="lin" valueType="num">
                                      <p:cBhvr additive="base">
                                        <p:cTn id="45" dur="500"/>
                                        <p:tgtEl>
                                          <p:spTgt spid="15"/>
                                        </p:tgtEl>
                                        <p:attrNameLst>
                                          <p:attrName>ppt_y</p:attrName>
                                        </p:attrNameLst>
                                      </p:cBhvr>
                                      <p:tavLst>
                                        <p:tav tm="0">
                                          <p:val>
                                            <p:strVal val="ppt_y"/>
                                          </p:val>
                                        </p:tav>
                                        <p:tav tm="100000">
                                          <p:val>
                                            <p:strVal val="1+ppt_h/2"/>
                                          </p:val>
                                        </p:tav>
                                      </p:tavLst>
                                    </p:anim>
                                    <p:set>
                                      <p:cBhvr>
                                        <p:cTn id="46" dur="1" fill="hold">
                                          <p:stCondLst>
                                            <p:cond delay="499"/>
                                          </p:stCondLst>
                                        </p:cTn>
                                        <p:tgtEl>
                                          <p:spTgt spid="15"/>
                                        </p:tgtEl>
                                        <p:attrNameLst>
                                          <p:attrName>style.visibility</p:attrName>
                                        </p:attrNameLst>
                                      </p:cBhvr>
                                      <p:to>
                                        <p:strVal val="hidden"/>
                                      </p:to>
                                    </p:set>
                                  </p:childTnLst>
                                </p:cTn>
                              </p:par>
                              <p:par>
                                <p:cTn id="47" presetID="2" presetClass="exit" presetSubtype="4" fill="hold" nodeType="withEffect">
                                  <p:stCondLst>
                                    <p:cond delay="0"/>
                                  </p:stCondLst>
                                  <p:childTnLst>
                                    <p:anim calcmode="lin" valueType="num">
                                      <p:cBhvr additive="base">
                                        <p:cTn id="48" dur="500"/>
                                        <p:tgtEl>
                                          <p:spTgt spid="26"/>
                                        </p:tgtEl>
                                        <p:attrNameLst>
                                          <p:attrName>ppt_x</p:attrName>
                                        </p:attrNameLst>
                                      </p:cBhvr>
                                      <p:tavLst>
                                        <p:tav tm="0">
                                          <p:val>
                                            <p:strVal val="ppt_x"/>
                                          </p:val>
                                        </p:tav>
                                        <p:tav tm="100000">
                                          <p:val>
                                            <p:strVal val="ppt_x"/>
                                          </p:val>
                                        </p:tav>
                                      </p:tavLst>
                                    </p:anim>
                                    <p:anim calcmode="lin" valueType="num">
                                      <p:cBhvr additive="base">
                                        <p:cTn id="49" dur="500"/>
                                        <p:tgtEl>
                                          <p:spTgt spid="26"/>
                                        </p:tgtEl>
                                        <p:attrNameLst>
                                          <p:attrName>ppt_y</p:attrName>
                                        </p:attrNameLst>
                                      </p:cBhvr>
                                      <p:tavLst>
                                        <p:tav tm="0">
                                          <p:val>
                                            <p:strVal val="ppt_y"/>
                                          </p:val>
                                        </p:tav>
                                        <p:tav tm="100000">
                                          <p:val>
                                            <p:strVal val="1+ppt_h/2"/>
                                          </p:val>
                                        </p:tav>
                                      </p:tavLst>
                                    </p:anim>
                                    <p:set>
                                      <p:cBhvr>
                                        <p:cTn id="50" dur="1" fill="hold">
                                          <p:stCondLst>
                                            <p:cond delay="499"/>
                                          </p:stCondLst>
                                        </p:cTn>
                                        <p:tgtEl>
                                          <p:spTgt spid="26"/>
                                        </p:tgtEl>
                                        <p:attrNameLst>
                                          <p:attrName>style.visibility</p:attrName>
                                        </p:attrNameLst>
                                      </p:cBhvr>
                                      <p:to>
                                        <p:strVal val="hidden"/>
                                      </p:to>
                                    </p:set>
                                  </p:childTnLst>
                                </p:cTn>
                              </p:par>
                              <p:par>
                                <p:cTn id="51" presetID="2" presetClass="exit" presetSubtype="4" fill="hold" nodeType="withEffect">
                                  <p:stCondLst>
                                    <p:cond delay="0"/>
                                  </p:stCondLst>
                                  <p:childTnLst>
                                    <p:anim calcmode="lin" valueType="num">
                                      <p:cBhvr additive="base">
                                        <p:cTn id="52" dur="500"/>
                                        <p:tgtEl>
                                          <p:spTgt spid="10"/>
                                        </p:tgtEl>
                                        <p:attrNameLst>
                                          <p:attrName>ppt_x</p:attrName>
                                        </p:attrNameLst>
                                      </p:cBhvr>
                                      <p:tavLst>
                                        <p:tav tm="0">
                                          <p:val>
                                            <p:strVal val="ppt_x"/>
                                          </p:val>
                                        </p:tav>
                                        <p:tav tm="100000">
                                          <p:val>
                                            <p:strVal val="ppt_x"/>
                                          </p:val>
                                        </p:tav>
                                      </p:tavLst>
                                    </p:anim>
                                    <p:anim calcmode="lin" valueType="num">
                                      <p:cBhvr additive="base">
                                        <p:cTn id="53" dur="500"/>
                                        <p:tgtEl>
                                          <p:spTgt spid="10"/>
                                        </p:tgtEl>
                                        <p:attrNameLst>
                                          <p:attrName>ppt_y</p:attrName>
                                        </p:attrNameLst>
                                      </p:cBhvr>
                                      <p:tavLst>
                                        <p:tav tm="0">
                                          <p:val>
                                            <p:strVal val="ppt_y"/>
                                          </p:val>
                                        </p:tav>
                                        <p:tav tm="100000">
                                          <p:val>
                                            <p:strVal val="1+ppt_h/2"/>
                                          </p:val>
                                        </p:tav>
                                      </p:tavLst>
                                    </p:anim>
                                    <p:set>
                                      <p:cBhvr>
                                        <p:cTn id="54" dur="1" fill="hold">
                                          <p:stCondLst>
                                            <p:cond delay="499"/>
                                          </p:stCondLst>
                                        </p:cTn>
                                        <p:tgtEl>
                                          <p:spTgt spid="10"/>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6"/>
                                        </p:tgtEl>
                                        <p:attrNameLst>
                                          <p:attrName>ppt_x</p:attrName>
                                        </p:attrNameLst>
                                      </p:cBhvr>
                                      <p:tavLst>
                                        <p:tav tm="0">
                                          <p:val>
                                            <p:strVal val="ppt_x"/>
                                          </p:val>
                                        </p:tav>
                                        <p:tav tm="100000">
                                          <p:val>
                                            <p:strVal val="ppt_x"/>
                                          </p:val>
                                        </p:tav>
                                      </p:tavLst>
                                    </p:anim>
                                    <p:anim calcmode="lin" valueType="num">
                                      <p:cBhvr additive="base">
                                        <p:cTn id="57" dur="500"/>
                                        <p:tgtEl>
                                          <p:spTgt spid="6"/>
                                        </p:tgtEl>
                                        <p:attrNameLst>
                                          <p:attrName>ppt_y</p:attrName>
                                        </p:attrNameLst>
                                      </p:cBhvr>
                                      <p:tavLst>
                                        <p:tav tm="0">
                                          <p:val>
                                            <p:strVal val="ppt_y"/>
                                          </p:val>
                                        </p:tav>
                                        <p:tav tm="100000">
                                          <p:val>
                                            <p:strVal val="1+ppt_h/2"/>
                                          </p:val>
                                        </p:tav>
                                      </p:tavLst>
                                    </p:anim>
                                    <p:set>
                                      <p:cBhvr>
                                        <p:cTn id="58" dur="1" fill="hold">
                                          <p:stCondLst>
                                            <p:cond delay="499"/>
                                          </p:stCondLst>
                                        </p:cTn>
                                        <p:tgtEl>
                                          <p:spTgt spid="6"/>
                                        </p:tgtEl>
                                        <p:attrNameLst>
                                          <p:attrName>style.visibility</p:attrName>
                                        </p:attrNameLst>
                                      </p:cBhvr>
                                      <p:to>
                                        <p:strVal val="hidden"/>
                                      </p:to>
                                    </p:set>
                                  </p:childTnLst>
                                </p:cTn>
                              </p:par>
                              <p:par>
                                <p:cTn id="59" presetID="2" presetClass="exit" presetSubtype="4" fill="hold" nodeType="withEffect">
                                  <p:stCondLst>
                                    <p:cond delay="0"/>
                                  </p:stCondLst>
                                  <p:childTnLst>
                                    <p:anim calcmode="lin" valueType="num">
                                      <p:cBhvr additive="base">
                                        <p:cTn id="60" dur="500"/>
                                        <p:tgtEl>
                                          <p:spTgt spid="19"/>
                                        </p:tgtEl>
                                        <p:attrNameLst>
                                          <p:attrName>ppt_x</p:attrName>
                                        </p:attrNameLst>
                                      </p:cBhvr>
                                      <p:tavLst>
                                        <p:tav tm="0">
                                          <p:val>
                                            <p:strVal val="ppt_x"/>
                                          </p:val>
                                        </p:tav>
                                        <p:tav tm="100000">
                                          <p:val>
                                            <p:strVal val="ppt_x"/>
                                          </p:val>
                                        </p:tav>
                                      </p:tavLst>
                                    </p:anim>
                                    <p:anim calcmode="lin" valueType="num">
                                      <p:cBhvr additive="base">
                                        <p:cTn id="61" dur="500"/>
                                        <p:tgtEl>
                                          <p:spTgt spid="19"/>
                                        </p:tgtEl>
                                        <p:attrNameLst>
                                          <p:attrName>ppt_y</p:attrName>
                                        </p:attrNameLst>
                                      </p:cBhvr>
                                      <p:tavLst>
                                        <p:tav tm="0">
                                          <p:val>
                                            <p:strVal val="ppt_y"/>
                                          </p:val>
                                        </p:tav>
                                        <p:tav tm="100000">
                                          <p:val>
                                            <p:strVal val="1+ppt_h/2"/>
                                          </p:val>
                                        </p:tav>
                                      </p:tavLst>
                                    </p:anim>
                                    <p:set>
                                      <p:cBhvr>
                                        <p:cTn id="62" dur="1" fill="hold">
                                          <p:stCondLst>
                                            <p:cond delay="499"/>
                                          </p:stCondLst>
                                        </p:cTn>
                                        <p:tgtEl>
                                          <p:spTgt spid="19"/>
                                        </p:tgtEl>
                                        <p:attrNameLst>
                                          <p:attrName>style.visibility</p:attrName>
                                        </p:attrNameLst>
                                      </p:cBhvr>
                                      <p:to>
                                        <p:strVal val="hidden"/>
                                      </p:to>
                                    </p:set>
                                  </p:childTnLst>
                                </p:cTn>
                              </p:par>
                              <p:par>
                                <p:cTn id="63" presetID="2" presetClass="exit" presetSubtype="4" fill="hold" nodeType="withEffect">
                                  <p:stCondLst>
                                    <p:cond delay="0"/>
                                  </p:stCondLst>
                                  <p:childTnLst>
                                    <p:anim calcmode="lin" valueType="num">
                                      <p:cBhvr additive="base">
                                        <p:cTn id="64" dur="500"/>
                                        <p:tgtEl>
                                          <p:spTgt spid="21"/>
                                        </p:tgtEl>
                                        <p:attrNameLst>
                                          <p:attrName>ppt_x</p:attrName>
                                        </p:attrNameLst>
                                      </p:cBhvr>
                                      <p:tavLst>
                                        <p:tav tm="0">
                                          <p:val>
                                            <p:strVal val="ppt_x"/>
                                          </p:val>
                                        </p:tav>
                                        <p:tav tm="100000">
                                          <p:val>
                                            <p:strVal val="ppt_x"/>
                                          </p:val>
                                        </p:tav>
                                      </p:tavLst>
                                    </p:anim>
                                    <p:anim calcmode="lin" valueType="num">
                                      <p:cBhvr additive="base">
                                        <p:cTn id="65" dur="500"/>
                                        <p:tgtEl>
                                          <p:spTgt spid="21"/>
                                        </p:tgtEl>
                                        <p:attrNameLst>
                                          <p:attrName>ppt_y</p:attrName>
                                        </p:attrNameLst>
                                      </p:cBhvr>
                                      <p:tavLst>
                                        <p:tav tm="0">
                                          <p:val>
                                            <p:strVal val="ppt_y"/>
                                          </p:val>
                                        </p:tav>
                                        <p:tav tm="100000">
                                          <p:val>
                                            <p:strVal val="1+ppt_h/2"/>
                                          </p:val>
                                        </p:tav>
                                      </p:tavLst>
                                    </p:anim>
                                    <p:set>
                                      <p:cBhvr>
                                        <p:cTn id="66" dur="1" fill="hold">
                                          <p:stCondLst>
                                            <p:cond delay="499"/>
                                          </p:stCondLst>
                                        </p:cTn>
                                        <p:tgtEl>
                                          <p:spTgt spid="21"/>
                                        </p:tgtEl>
                                        <p:attrNameLst>
                                          <p:attrName>style.visibility</p:attrName>
                                        </p:attrNameLst>
                                      </p:cBhvr>
                                      <p:to>
                                        <p:strVal val="hidden"/>
                                      </p:to>
                                    </p:set>
                                  </p:childTnLst>
                                </p:cTn>
                              </p:par>
                              <p:par>
                                <p:cTn id="67" presetID="2" presetClass="exit" presetSubtype="4" fill="hold" nodeType="withEffect">
                                  <p:stCondLst>
                                    <p:cond delay="0"/>
                                  </p:stCondLst>
                                  <p:childTnLst>
                                    <p:anim calcmode="lin" valueType="num">
                                      <p:cBhvr additive="base">
                                        <p:cTn id="68" dur="500"/>
                                        <p:tgtEl>
                                          <p:spTgt spid="23"/>
                                        </p:tgtEl>
                                        <p:attrNameLst>
                                          <p:attrName>ppt_x</p:attrName>
                                        </p:attrNameLst>
                                      </p:cBhvr>
                                      <p:tavLst>
                                        <p:tav tm="0">
                                          <p:val>
                                            <p:strVal val="ppt_x"/>
                                          </p:val>
                                        </p:tav>
                                        <p:tav tm="100000">
                                          <p:val>
                                            <p:strVal val="ppt_x"/>
                                          </p:val>
                                        </p:tav>
                                      </p:tavLst>
                                    </p:anim>
                                    <p:anim calcmode="lin" valueType="num">
                                      <p:cBhvr additive="base">
                                        <p:cTn id="69" dur="500"/>
                                        <p:tgtEl>
                                          <p:spTgt spid="23"/>
                                        </p:tgtEl>
                                        <p:attrNameLst>
                                          <p:attrName>ppt_y</p:attrName>
                                        </p:attrNameLst>
                                      </p:cBhvr>
                                      <p:tavLst>
                                        <p:tav tm="0">
                                          <p:val>
                                            <p:strVal val="ppt_y"/>
                                          </p:val>
                                        </p:tav>
                                        <p:tav tm="100000">
                                          <p:val>
                                            <p:strVal val="1+ppt_h/2"/>
                                          </p:val>
                                        </p:tav>
                                      </p:tavLst>
                                    </p:anim>
                                    <p:set>
                                      <p:cBhvr>
                                        <p:cTn id="70" dur="1" fill="hold">
                                          <p:stCondLst>
                                            <p:cond delay="499"/>
                                          </p:stCondLst>
                                        </p:cTn>
                                        <p:tgtEl>
                                          <p:spTgt spid="2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down)">
                                      <p:cBhvr>
                                        <p:cTn id="75" dur="500"/>
                                        <p:tgtEl>
                                          <p:spTgt spid="24"/>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additive="base">
                                        <p:cTn id="80" dur="500" fill="hold"/>
                                        <p:tgtEl>
                                          <p:spTgt spid="8"/>
                                        </p:tgtEl>
                                        <p:attrNameLst>
                                          <p:attrName>ppt_x</p:attrName>
                                        </p:attrNameLst>
                                      </p:cBhvr>
                                      <p:tavLst>
                                        <p:tav tm="0">
                                          <p:val>
                                            <p:strVal val="#ppt_x"/>
                                          </p:val>
                                        </p:tav>
                                        <p:tav tm="100000">
                                          <p:val>
                                            <p:strVal val="#ppt_x"/>
                                          </p:val>
                                        </p:tav>
                                      </p:tavLst>
                                    </p:anim>
                                    <p:anim calcmode="lin" valueType="num">
                                      <p:cBhvr additive="base">
                                        <p:cTn id="81" dur="500" fill="hold"/>
                                        <p:tgtEl>
                                          <p:spTgt spid="8"/>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ppt_x"/>
                                          </p:val>
                                        </p:tav>
                                        <p:tav tm="100000">
                                          <p:val>
                                            <p:strVal val="#ppt_x"/>
                                          </p:val>
                                        </p:tav>
                                      </p:tavLst>
                                    </p:anim>
                                    <p:anim calcmode="lin" valueType="num">
                                      <p:cBhvr additive="base">
                                        <p:cTn id="8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xit" presetSubtype="4" fill="hold" grpId="1" nodeType="clickEffect">
                                  <p:stCondLst>
                                    <p:cond delay="0"/>
                                  </p:stCondLst>
                                  <p:childTnLst>
                                    <p:anim calcmode="lin" valueType="num">
                                      <p:cBhvr additive="base">
                                        <p:cTn id="89" dur="500"/>
                                        <p:tgtEl>
                                          <p:spTgt spid="24"/>
                                        </p:tgtEl>
                                        <p:attrNameLst>
                                          <p:attrName>ppt_x</p:attrName>
                                        </p:attrNameLst>
                                      </p:cBhvr>
                                      <p:tavLst>
                                        <p:tav tm="0">
                                          <p:val>
                                            <p:strVal val="ppt_x"/>
                                          </p:val>
                                        </p:tav>
                                        <p:tav tm="100000">
                                          <p:val>
                                            <p:strVal val="ppt_x"/>
                                          </p:val>
                                        </p:tav>
                                      </p:tavLst>
                                    </p:anim>
                                    <p:anim calcmode="lin" valueType="num">
                                      <p:cBhvr additive="base">
                                        <p:cTn id="90" dur="500"/>
                                        <p:tgtEl>
                                          <p:spTgt spid="24"/>
                                        </p:tgtEl>
                                        <p:attrNameLst>
                                          <p:attrName>ppt_y</p:attrName>
                                        </p:attrNameLst>
                                      </p:cBhvr>
                                      <p:tavLst>
                                        <p:tav tm="0">
                                          <p:val>
                                            <p:strVal val="ppt_y"/>
                                          </p:val>
                                        </p:tav>
                                        <p:tav tm="100000">
                                          <p:val>
                                            <p:strVal val="1+ppt_h/2"/>
                                          </p:val>
                                        </p:tav>
                                      </p:tavLst>
                                    </p:anim>
                                    <p:set>
                                      <p:cBhvr>
                                        <p:cTn id="91" dur="1" fill="hold">
                                          <p:stCondLst>
                                            <p:cond delay="499"/>
                                          </p:stCondLst>
                                        </p:cTn>
                                        <p:tgtEl>
                                          <p:spTgt spid="24"/>
                                        </p:tgtEl>
                                        <p:attrNameLst>
                                          <p:attrName>style.visibility</p:attrName>
                                        </p:attrNameLst>
                                      </p:cBhvr>
                                      <p:to>
                                        <p:strVal val="hidden"/>
                                      </p:to>
                                    </p:set>
                                  </p:childTnLst>
                                </p:cTn>
                              </p:par>
                              <p:par>
                                <p:cTn id="92" presetID="2" presetClass="exit" presetSubtype="4" fill="hold" nodeType="withEffect">
                                  <p:stCondLst>
                                    <p:cond delay="0"/>
                                  </p:stCondLst>
                                  <p:childTnLst>
                                    <p:anim calcmode="lin" valueType="num">
                                      <p:cBhvr additive="base">
                                        <p:cTn id="93" dur="500"/>
                                        <p:tgtEl>
                                          <p:spTgt spid="8"/>
                                        </p:tgtEl>
                                        <p:attrNameLst>
                                          <p:attrName>ppt_x</p:attrName>
                                        </p:attrNameLst>
                                      </p:cBhvr>
                                      <p:tavLst>
                                        <p:tav tm="0">
                                          <p:val>
                                            <p:strVal val="ppt_x"/>
                                          </p:val>
                                        </p:tav>
                                        <p:tav tm="100000">
                                          <p:val>
                                            <p:strVal val="ppt_x"/>
                                          </p:val>
                                        </p:tav>
                                      </p:tavLst>
                                    </p:anim>
                                    <p:anim calcmode="lin" valueType="num">
                                      <p:cBhvr additive="base">
                                        <p:cTn id="94" dur="500"/>
                                        <p:tgtEl>
                                          <p:spTgt spid="8"/>
                                        </p:tgtEl>
                                        <p:attrNameLst>
                                          <p:attrName>ppt_y</p:attrName>
                                        </p:attrNameLst>
                                      </p:cBhvr>
                                      <p:tavLst>
                                        <p:tav tm="0">
                                          <p:val>
                                            <p:strVal val="ppt_y"/>
                                          </p:val>
                                        </p:tav>
                                        <p:tav tm="100000">
                                          <p:val>
                                            <p:strVal val="1+ppt_h/2"/>
                                          </p:val>
                                        </p:tav>
                                      </p:tavLst>
                                    </p:anim>
                                    <p:set>
                                      <p:cBhvr>
                                        <p:cTn id="95" dur="1" fill="hold">
                                          <p:stCondLst>
                                            <p:cond delay="499"/>
                                          </p:stCondLst>
                                        </p:cTn>
                                        <p:tgtEl>
                                          <p:spTgt spid="8"/>
                                        </p:tgtEl>
                                        <p:attrNameLst>
                                          <p:attrName>style.visibility</p:attrName>
                                        </p:attrNameLst>
                                      </p:cBhvr>
                                      <p:to>
                                        <p:strVal val="hidden"/>
                                      </p:to>
                                    </p:set>
                                  </p:childTnLst>
                                </p:cTn>
                              </p:par>
                              <p:par>
                                <p:cTn id="96" presetID="2" presetClass="exit" presetSubtype="4" fill="hold" nodeType="withEffect">
                                  <p:stCondLst>
                                    <p:cond delay="0"/>
                                  </p:stCondLst>
                                  <p:childTnLst>
                                    <p:anim calcmode="lin" valueType="num">
                                      <p:cBhvr additive="base">
                                        <p:cTn id="97" dur="500"/>
                                        <p:tgtEl>
                                          <p:spTgt spid="28"/>
                                        </p:tgtEl>
                                        <p:attrNameLst>
                                          <p:attrName>ppt_x</p:attrName>
                                        </p:attrNameLst>
                                      </p:cBhvr>
                                      <p:tavLst>
                                        <p:tav tm="0">
                                          <p:val>
                                            <p:strVal val="ppt_x"/>
                                          </p:val>
                                        </p:tav>
                                        <p:tav tm="100000">
                                          <p:val>
                                            <p:strVal val="ppt_x"/>
                                          </p:val>
                                        </p:tav>
                                      </p:tavLst>
                                    </p:anim>
                                    <p:anim calcmode="lin" valueType="num">
                                      <p:cBhvr additive="base">
                                        <p:cTn id="98" dur="500"/>
                                        <p:tgtEl>
                                          <p:spTgt spid="28"/>
                                        </p:tgtEl>
                                        <p:attrNameLst>
                                          <p:attrName>ppt_y</p:attrName>
                                        </p:attrNameLst>
                                      </p:cBhvr>
                                      <p:tavLst>
                                        <p:tav tm="0">
                                          <p:val>
                                            <p:strVal val="ppt_y"/>
                                          </p:val>
                                        </p:tav>
                                        <p:tav tm="100000">
                                          <p:val>
                                            <p:strVal val="1+ppt_h/2"/>
                                          </p:val>
                                        </p:tav>
                                      </p:tavLst>
                                    </p:anim>
                                    <p:set>
                                      <p:cBhvr>
                                        <p:cTn id="99" dur="1" fill="hold">
                                          <p:stCondLst>
                                            <p:cond delay="499"/>
                                          </p:stCondLst>
                                        </p:cTn>
                                        <p:tgtEl>
                                          <p:spTgt spid="28"/>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down)">
                                      <p:cBhvr>
                                        <p:cTn id="104" dur="500"/>
                                        <p:tgtEl>
                                          <p:spTgt spid="25"/>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additive="base">
                                        <p:cTn id="109" dur="500" fill="hold"/>
                                        <p:tgtEl>
                                          <p:spTgt spid="30"/>
                                        </p:tgtEl>
                                        <p:attrNameLst>
                                          <p:attrName>ppt_x</p:attrName>
                                        </p:attrNameLst>
                                      </p:cBhvr>
                                      <p:tavLst>
                                        <p:tav tm="0">
                                          <p:val>
                                            <p:strVal val="#ppt_x"/>
                                          </p:val>
                                        </p:tav>
                                        <p:tav tm="100000">
                                          <p:val>
                                            <p:strVal val="#ppt_x"/>
                                          </p:val>
                                        </p:tav>
                                      </p:tavLst>
                                    </p:anim>
                                    <p:anim calcmode="lin" valueType="num">
                                      <p:cBhvr additive="base">
                                        <p:cTn id="110" dur="500" fill="hold"/>
                                        <p:tgtEl>
                                          <p:spTgt spid="30"/>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additive="base">
                                        <p:cTn id="113" dur="500" fill="hold"/>
                                        <p:tgtEl>
                                          <p:spTgt spid="32"/>
                                        </p:tgtEl>
                                        <p:attrNameLst>
                                          <p:attrName>ppt_x</p:attrName>
                                        </p:attrNameLst>
                                      </p:cBhvr>
                                      <p:tavLst>
                                        <p:tav tm="0">
                                          <p:val>
                                            <p:strVal val="#ppt_x"/>
                                          </p:val>
                                        </p:tav>
                                        <p:tav tm="100000">
                                          <p:val>
                                            <p:strVal val="#ppt_x"/>
                                          </p:val>
                                        </p:tav>
                                      </p:tavLst>
                                    </p:anim>
                                    <p:anim calcmode="lin" valueType="num">
                                      <p:cBhvr additive="base">
                                        <p:cTn id="1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xit" presetSubtype="4" fill="hold" grpId="1" nodeType="clickEffect">
                                  <p:stCondLst>
                                    <p:cond delay="0"/>
                                  </p:stCondLst>
                                  <p:childTnLst>
                                    <p:anim calcmode="lin" valueType="num">
                                      <p:cBhvr additive="base">
                                        <p:cTn id="118" dur="500"/>
                                        <p:tgtEl>
                                          <p:spTgt spid="25"/>
                                        </p:tgtEl>
                                        <p:attrNameLst>
                                          <p:attrName>ppt_x</p:attrName>
                                        </p:attrNameLst>
                                      </p:cBhvr>
                                      <p:tavLst>
                                        <p:tav tm="0">
                                          <p:val>
                                            <p:strVal val="ppt_x"/>
                                          </p:val>
                                        </p:tav>
                                        <p:tav tm="100000">
                                          <p:val>
                                            <p:strVal val="ppt_x"/>
                                          </p:val>
                                        </p:tav>
                                      </p:tavLst>
                                    </p:anim>
                                    <p:anim calcmode="lin" valueType="num">
                                      <p:cBhvr additive="base">
                                        <p:cTn id="119" dur="500"/>
                                        <p:tgtEl>
                                          <p:spTgt spid="25"/>
                                        </p:tgtEl>
                                        <p:attrNameLst>
                                          <p:attrName>ppt_y</p:attrName>
                                        </p:attrNameLst>
                                      </p:cBhvr>
                                      <p:tavLst>
                                        <p:tav tm="0">
                                          <p:val>
                                            <p:strVal val="ppt_y"/>
                                          </p:val>
                                        </p:tav>
                                        <p:tav tm="100000">
                                          <p:val>
                                            <p:strVal val="1+ppt_h/2"/>
                                          </p:val>
                                        </p:tav>
                                      </p:tavLst>
                                    </p:anim>
                                    <p:set>
                                      <p:cBhvr>
                                        <p:cTn id="120" dur="1" fill="hold">
                                          <p:stCondLst>
                                            <p:cond delay="499"/>
                                          </p:stCondLst>
                                        </p:cTn>
                                        <p:tgtEl>
                                          <p:spTgt spid="25"/>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500"/>
                                        <p:tgtEl>
                                          <p:spTgt spid="30"/>
                                        </p:tgtEl>
                                        <p:attrNameLst>
                                          <p:attrName>ppt_x</p:attrName>
                                        </p:attrNameLst>
                                      </p:cBhvr>
                                      <p:tavLst>
                                        <p:tav tm="0">
                                          <p:val>
                                            <p:strVal val="ppt_x"/>
                                          </p:val>
                                        </p:tav>
                                        <p:tav tm="100000">
                                          <p:val>
                                            <p:strVal val="ppt_x"/>
                                          </p:val>
                                        </p:tav>
                                      </p:tavLst>
                                    </p:anim>
                                    <p:anim calcmode="lin" valueType="num">
                                      <p:cBhvr additive="base">
                                        <p:cTn id="123" dur="500"/>
                                        <p:tgtEl>
                                          <p:spTgt spid="30"/>
                                        </p:tgtEl>
                                        <p:attrNameLst>
                                          <p:attrName>ppt_y</p:attrName>
                                        </p:attrNameLst>
                                      </p:cBhvr>
                                      <p:tavLst>
                                        <p:tav tm="0">
                                          <p:val>
                                            <p:strVal val="ppt_y"/>
                                          </p:val>
                                        </p:tav>
                                        <p:tav tm="100000">
                                          <p:val>
                                            <p:strVal val="1+ppt_h/2"/>
                                          </p:val>
                                        </p:tav>
                                      </p:tavLst>
                                    </p:anim>
                                    <p:set>
                                      <p:cBhvr>
                                        <p:cTn id="124" dur="1" fill="hold">
                                          <p:stCondLst>
                                            <p:cond delay="499"/>
                                          </p:stCondLst>
                                        </p:cTn>
                                        <p:tgtEl>
                                          <p:spTgt spid="30"/>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500"/>
                                        <p:tgtEl>
                                          <p:spTgt spid="32"/>
                                        </p:tgtEl>
                                        <p:attrNameLst>
                                          <p:attrName>ppt_x</p:attrName>
                                        </p:attrNameLst>
                                      </p:cBhvr>
                                      <p:tavLst>
                                        <p:tav tm="0">
                                          <p:val>
                                            <p:strVal val="ppt_x"/>
                                          </p:val>
                                        </p:tav>
                                        <p:tav tm="100000">
                                          <p:val>
                                            <p:strVal val="ppt_x"/>
                                          </p:val>
                                        </p:tav>
                                      </p:tavLst>
                                    </p:anim>
                                    <p:anim calcmode="lin" valueType="num">
                                      <p:cBhvr additive="base">
                                        <p:cTn id="127" dur="500"/>
                                        <p:tgtEl>
                                          <p:spTgt spid="32"/>
                                        </p:tgtEl>
                                        <p:attrNameLst>
                                          <p:attrName>ppt_y</p:attrName>
                                        </p:attrNameLst>
                                      </p:cBhvr>
                                      <p:tavLst>
                                        <p:tav tm="0">
                                          <p:val>
                                            <p:strVal val="ppt_y"/>
                                          </p:val>
                                        </p:tav>
                                        <p:tav tm="100000">
                                          <p:val>
                                            <p:strVal val="1+ppt_h/2"/>
                                          </p:val>
                                        </p:tav>
                                      </p:tavLst>
                                    </p:anim>
                                    <p:set>
                                      <p:cBhvr>
                                        <p:cTn id="128"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5" grpId="0"/>
      <p:bldP spid="15" grpId="1"/>
      <p:bldP spid="24" grpId="0"/>
      <p:bldP spid="24" grpId="1"/>
      <p:bldP spid="25" grpId="0"/>
      <p:bldP spid="2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80696"/>
          </a:xfrm>
        </p:spPr>
        <p:txBody>
          <a:bodyPr>
            <a:normAutofit fontScale="90000"/>
          </a:bodyPr>
          <a:lstStyle/>
          <a:p>
            <a:r>
              <a:rPr lang="fr-FR" sz="3600" dirty="0" smtClean="0"/>
              <a:t>L’accord du participe passé – 3</a:t>
            </a:r>
            <a:br>
              <a:rPr lang="fr-FR" sz="3600" dirty="0" smtClean="0"/>
            </a:br>
            <a:r>
              <a:rPr lang="fr-FR" sz="3600" dirty="0" smtClean="0"/>
              <a:t>Le </a:t>
            </a:r>
            <a:r>
              <a:rPr lang="fr-FR" sz="3600" dirty="0"/>
              <a:t>participe passé des verbes pronominaux</a:t>
            </a:r>
          </a:p>
        </p:txBody>
      </p:sp>
      <p:sp>
        <p:nvSpPr>
          <p:cNvPr id="3" name="Espace réservé du contenu 2"/>
          <p:cNvSpPr>
            <a:spLocks noGrp="1"/>
          </p:cNvSpPr>
          <p:nvPr>
            <p:ph idx="1"/>
          </p:nvPr>
        </p:nvSpPr>
        <p:spPr>
          <a:xfrm>
            <a:off x="179512" y="1700808"/>
            <a:ext cx="3888432" cy="2880320"/>
          </a:xfrm>
        </p:spPr>
        <p:txBody>
          <a:bodyPr>
            <a:normAutofit/>
          </a:bodyPr>
          <a:lstStyle/>
          <a:p>
            <a:r>
              <a:rPr lang="fr-FR" dirty="0"/>
              <a:t>I – </a:t>
            </a:r>
            <a:r>
              <a:rPr lang="fr-FR" i="1" dirty="0"/>
              <a:t>Elle s’est </a:t>
            </a:r>
            <a:r>
              <a:rPr lang="fr-FR" b="1" i="1" dirty="0"/>
              <a:t>trahie</a:t>
            </a:r>
            <a:r>
              <a:rPr lang="fr-FR" i="1" dirty="0"/>
              <a:t>. </a:t>
            </a:r>
          </a:p>
          <a:p>
            <a:r>
              <a:rPr lang="fr-FR" i="1" dirty="0"/>
              <a:t>Elle s’est </a:t>
            </a:r>
            <a:r>
              <a:rPr lang="fr-FR" b="1" i="1" dirty="0"/>
              <a:t>lavée</a:t>
            </a:r>
            <a:r>
              <a:rPr lang="fr-FR" i="1" dirty="0"/>
              <a:t>. </a:t>
            </a:r>
          </a:p>
          <a:p>
            <a:r>
              <a:rPr lang="fr-FR" i="1" dirty="0"/>
              <a:t>Elle s’est </a:t>
            </a:r>
            <a:r>
              <a:rPr lang="fr-FR" b="1" i="1" dirty="0"/>
              <a:t>lavé</a:t>
            </a:r>
            <a:r>
              <a:rPr lang="fr-FR" i="1" dirty="0"/>
              <a:t> les mains.</a:t>
            </a:r>
          </a:p>
          <a:p>
            <a:r>
              <a:rPr lang="fr-FR" i="1" dirty="0"/>
              <a:t>Ils se sont </a:t>
            </a:r>
            <a:r>
              <a:rPr lang="fr-FR" b="1" i="1" dirty="0"/>
              <a:t>vus</a:t>
            </a:r>
            <a:r>
              <a:rPr lang="fr-FR" i="1" dirty="0"/>
              <a:t> et ils se sont </a:t>
            </a:r>
            <a:r>
              <a:rPr lang="fr-FR" b="1" i="1" dirty="0"/>
              <a:t>parlé</a:t>
            </a:r>
            <a:r>
              <a:rPr lang="fr-FR" i="1" dirty="0"/>
              <a:t>. </a:t>
            </a:r>
          </a:p>
        </p:txBody>
      </p:sp>
      <p:sp>
        <p:nvSpPr>
          <p:cNvPr id="4" name="Espace réservé du contenu 2"/>
          <p:cNvSpPr txBox="1">
            <a:spLocks/>
          </p:cNvSpPr>
          <p:nvPr/>
        </p:nvSpPr>
        <p:spPr>
          <a:xfrm>
            <a:off x="3995936" y="1700808"/>
            <a:ext cx="4906888" cy="324036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1" u="none" strike="noStrike" kern="1200" cap="none" spc="0" normalizeH="0" baseline="0" noProof="0" dirty="0">
                <a:ln>
                  <a:noFill/>
                </a:ln>
                <a:solidFill>
                  <a:schemeClr val="tx1"/>
                </a:solidFill>
                <a:effectLst/>
                <a:uLnTx/>
                <a:uFillTx/>
                <a:latin typeface="+mn-lt"/>
                <a:ea typeface="+mn-ea"/>
                <a:cs typeface="+mn-cs"/>
              </a:rPr>
              <a:t>(Elle a trahi qui ? - elle-même).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1" u="none" strike="noStrike" kern="1200" cap="none" spc="0" normalizeH="0" baseline="0" noProof="0" dirty="0">
                <a:ln>
                  <a:noFill/>
                </a:ln>
                <a:solidFill>
                  <a:schemeClr val="tx1"/>
                </a:solidFill>
                <a:effectLst/>
                <a:uLnTx/>
                <a:uFillTx/>
                <a:latin typeface="+mn-lt"/>
                <a:ea typeface="+mn-ea"/>
                <a:cs typeface="+mn-cs"/>
              </a:rPr>
              <a:t>(Elle a lavé qui ? - elle-même).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1" u="none" strike="noStrike" kern="1200" cap="none" spc="0" normalizeH="0" baseline="0" noProof="0" dirty="0">
                <a:ln>
                  <a:noFill/>
                </a:ln>
                <a:solidFill>
                  <a:schemeClr val="tx1"/>
                </a:solidFill>
                <a:effectLst/>
                <a:uLnTx/>
                <a:uFillTx/>
                <a:latin typeface="+mn-lt"/>
                <a:ea typeface="+mn-ea"/>
                <a:cs typeface="+mn-cs"/>
              </a:rPr>
              <a:t>(Elle a lavé quoi ? - ses mains).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2600" b="0" i="1" u="none" strike="noStrike" kern="1200" cap="none" spc="0" normalizeH="0" baseline="0" noProof="0" dirty="0">
                <a:ln>
                  <a:noFill/>
                </a:ln>
                <a:solidFill>
                  <a:schemeClr val="tx1"/>
                </a:solidFill>
                <a:effectLst/>
                <a:uLnTx/>
                <a:uFillTx/>
                <a:latin typeface="+mn-lt"/>
                <a:ea typeface="+mn-ea"/>
                <a:cs typeface="+mn-cs"/>
              </a:rPr>
              <a:t>(</a:t>
            </a:r>
            <a:r>
              <a:rPr lang="fr-FR" sz="2600" i="1" dirty="0"/>
              <a:t>I</a:t>
            </a:r>
            <a:r>
              <a:rPr kumimoji="0" lang="fr-FR" sz="2600" b="0" i="1" u="none" strike="noStrike" kern="1200" cap="none" spc="0" normalizeH="0" baseline="0" noProof="0" dirty="0" err="1">
                <a:ln>
                  <a:noFill/>
                </a:ln>
                <a:solidFill>
                  <a:schemeClr val="tx1"/>
                </a:solidFill>
                <a:effectLst/>
                <a:uLnTx/>
                <a:uFillTx/>
                <a:latin typeface="+mn-lt"/>
                <a:ea typeface="+mn-ea"/>
                <a:cs typeface="+mn-cs"/>
              </a:rPr>
              <a:t>ls</a:t>
            </a:r>
            <a:r>
              <a:rPr kumimoji="0" lang="fr-FR" sz="2600" b="0" i="1" u="none" strike="noStrike" kern="1200" cap="none" spc="0" normalizeH="0" baseline="0" noProof="0" dirty="0">
                <a:ln>
                  <a:noFill/>
                </a:ln>
                <a:solidFill>
                  <a:schemeClr val="tx1"/>
                </a:solidFill>
                <a:effectLst/>
                <a:uLnTx/>
                <a:uFillTx/>
                <a:latin typeface="+mn-lt"/>
                <a:ea typeface="+mn-ea"/>
                <a:cs typeface="+mn-cs"/>
              </a:rPr>
              <a:t> ont vu eux-mêmes, ils ont parlé </a:t>
            </a:r>
            <a:r>
              <a:rPr kumimoji="0" lang="fr-FR" sz="2600" b="1" i="1" u="none" strike="noStrike" kern="1200" cap="none" spc="0" normalizeH="0" baseline="0" noProof="0" dirty="0">
                <a:ln>
                  <a:noFill/>
                </a:ln>
                <a:solidFill>
                  <a:srgbClr val="FF0000"/>
                </a:solidFill>
                <a:effectLst/>
                <a:uLnTx/>
                <a:uFillTx/>
                <a:latin typeface="+mn-lt"/>
                <a:ea typeface="+mn-ea"/>
                <a:cs typeface="+mn-cs"/>
              </a:rPr>
              <a:t>à</a:t>
            </a:r>
            <a:r>
              <a:rPr kumimoji="0" lang="fr-FR" sz="2600" b="0" i="1" u="none" strike="noStrike" kern="1200" cap="none" spc="0" normalizeH="0" baseline="0" noProof="0" dirty="0">
                <a:ln>
                  <a:noFill/>
                </a:ln>
                <a:solidFill>
                  <a:schemeClr val="tx1"/>
                </a:solidFill>
                <a:effectLst/>
                <a:uLnTx/>
                <a:uFillTx/>
                <a:latin typeface="+mn-lt"/>
                <a:ea typeface="+mn-ea"/>
                <a:cs typeface="+mn-cs"/>
              </a:rPr>
              <a:t> eux-mêmes). </a:t>
            </a:r>
          </a:p>
        </p:txBody>
      </p:sp>
      <p:sp>
        <p:nvSpPr>
          <p:cNvPr id="5" name="Espace réservé du contenu 2"/>
          <p:cNvSpPr txBox="1">
            <a:spLocks/>
          </p:cNvSpPr>
          <p:nvPr/>
        </p:nvSpPr>
        <p:spPr>
          <a:xfrm>
            <a:off x="323528" y="4437112"/>
            <a:ext cx="7776864" cy="2016224"/>
          </a:xfrm>
          <a:prstGeom prst="rect">
            <a:avLst/>
          </a:prstGeom>
        </p:spPr>
        <p:txBody>
          <a:bodyPr vert="horz">
            <a:normAutofit/>
          </a:bodyPr>
          <a:lstStyle/>
          <a:p>
            <a:pPr marL="274320" indent="-274320">
              <a:spcBef>
                <a:spcPct val="20000"/>
              </a:spcBef>
              <a:buClr>
                <a:schemeClr val="accent3"/>
              </a:buClr>
              <a:buSzPct val="95000"/>
              <a:buFont typeface="Wingdings 2"/>
              <a:buChar char=""/>
            </a:pPr>
            <a:r>
              <a:rPr lang="fr-FR" sz="2600" dirty="0"/>
              <a:t>Le participe passé </a:t>
            </a:r>
            <a:r>
              <a:rPr lang="fr-FR" sz="2800" dirty="0"/>
              <a:t>des verbes pronominaux</a:t>
            </a:r>
            <a:r>
              <a:rPr lang="fr-FR" sz="2600" dirty="0"/>
              <a:t> s’accorde comme avec l’auxiliaire avoir, si le pronom intercalé entre le sujet et le verbe est bien un complément direct et non un complément indirect.</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fr-FR" sz="2600" b="0" i="1"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additive="base">
                                        <p:cTn id="3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 calcmode="lin" valueType="num">
                                      <p:cBhvr additive="base">
                                        <p:cTn id="3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 calcmode="lin" valueType="num">
                                      <p:cBhvr additive="base">
                                        <p:cTn id="4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0" end="0"/>
                                            </p:txEl>
                                          </p:spTgt>
                                        </p:tgtEl>
                                        <p:attrNameLst>
                                          <p:attrName>style.visibility</p:attrName>
                                        </p:attrNameLst>
                                      </p:cBhvr>
                                      <p:to>
                                        <p:strVal val="visible"/>
                                      </p:to>
                                    </p:set>
                                    <p:anim calcmode="lin" valueType="num">
                                      <p:cBhvr additive="base">
                                        <p:cTn id="4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55576" y="2276872"/>
            <a:ext cx="8003232" cy="1800200"/>
          </a:xfrm>
        </p:spPr>
        <p:txBody>
          <a:bodyPr/>
          <a:lstStyle/>
          <a:p>
            <a:pPr>
              <a:buNone/>
            </a:pPr>
            <a:r>
              <a:rPr lang="fr-FR" sz="2800" dirty="0" smtClean="0"/>
              <a:t>Car j'ai, pour fasciner ces dociles amants,</a:t>
            </a:r>
          </a:p>
          <a:p>
            <a:pPr>
              <a:buNone/>
            </a:pPr>
            <a:r>
              <a:rPr lang="fr-FR" sz="2800" dirty="0" smtClean="0"/>
              <a:t>De purs miroirs qui font toutes choses plus belles:</a:t>
            </a:r>
          </a:p>
          <a:p>
            <a:pPr>
              <a:buNone/>
            </a:pPr>
            <a:r>
              <a:rPr lang="fr-FR" sz="2800" dirty="0" smtClean="0"/>
              <a:t>Mes yeux, mes larges yeux aux clartés éternelles!</a:t>
            </a:r>
          </a:p>
          <a:p>
            <a:pPr>
              <a:buNone/>
            </a:pPr>
            <a:endParaRPr lang="fr-FR" dirty="0"/>
          </a:p>
        </p:txBody>
      </p:sp>
      <p:sp>
        <p:nvSpPr>
          <p:cNvPr id="4" name="ZoneTexte 3"/>
          <p:cNvSpPr txBox="1"/>
          <p:nvPr/>
        </p:nvSpPr>
        <p:spPr>
          <a:xfrm>
            <a:off x="3347864" y="188640"/>
            <a:ext cx="1440160" cy="369332"/>
          </a:xfrm>
          <a:prstGeom prst="rect">
            <a:avLst/>
          </a:prstGeom>
          <a:noFill/>
        </p:spPr>
        <p:txBody>
          <a:bodyPr wrap="square" rtlCol="0">
            <a:spAutoFit/>
          </a:bodyPr>
          <a:lstStyle/>
          <a:p>
            <a:r>
              <a:rPr lang="fr-FR" dirty="0" smtClean="0">
                <a:solidFill>
                  <a:srgbClr val="FF0000"/>
                </a:solidFill>
              </a:rPr>
              <a:t>Périphrase 1 </a:t>
            </a:r>
            <a:endParaRPr lang="fr-FR" dirty="0">
              <a:solidFill>
                <a:srgbClr val="FF0000"/>
              </a:solidFill>
            </a:endParaRPr>
          </a:p>
        </p:txBody>
      </p:sp>
      <p:sp>
        <p:nvSpPr>
          <p:cNvPr id="5" name="ZoneTexte 4"/>
          <p:cNvSpPr txBox="1"/>
          <p:nvPr/>
        </p:nvSpPr>
        <p:spPr>
          <a:xfrm>
            <a:off x="539552" y="4365104"/>
            <a:ext cx="1368152" cy="369332"/>
          </a:xfrm>
          <a:prstGeom prst="rect">
            <a:avLst/>
          </a:prstGeom>
          <a:noFill/>
        </p:spPr>
        <p:txBody>
          <a:bodyPr wrap="square" rtlCol="0">
            <a:spAutoFit/>
          </a:bodyPr>
          <a:lstStyle/>
          <a:p>
            <a:r>
              <a:rPr lang="fr-FR" dirty="0" smtClean="0">
                <a:solidFill>
                  <a:srgbClr val="FF0000"/>
                </a:solidFill>
              </a:rPr>
              <a:t>Répétition </a:t>
            </a:r>
            <a:endParaRPr lang="fr-FR" dirty="0">
              <a:solidFill>
                <a:srgbClr val="FF0000"/>
              </a:solidFill>
            </a:endParaRPr>
          </a:p>
        </p:txBody>
      </p:sp>
      <p:sp>
        <p:nvSpPr>
          <p:cNvPr id="6" name="ZoneTexte 5"/>
          <p:cNvSpPr txBox="1"/>
          <p:nvPr/>
        </p:nvSpPr>
        <p:spPr>
          <a:xfrm>
            <a:off x="5940152" y="404664"/>
            <a:ext cx="2736304" cy="369332"/>
          </a:xfrm>
          <a:prstGeom prst="rect">
            <a:avLst/>
          </a:prstGeom>
          <a:noFill/>
        </p:spPr>
        <p:txBody>
          <a:bodyPr wrap="square" rtlCol="0">
            <a:spAutoFit/>
          </a:bodyPr>
          <a:lstStyle/>
          <a:p>
            <a:r>
              <a:rPr lang="fr-FR" dirty="0" smtClean="0">
                <a:solidFill>
                  <a:srgbClr val="FF0000"/>
                </a:solidFill>
              </a:rPr>
              <a:t>Métaphore et Périphrase 2</a:t>
            </a:r>
            <a:endParaRPr lang="fr-FR" dirty="0">
              <a:solidFill>
                <a:srgbClr val="FF0000"/>
              </a:solidFill>
            </a:endParaRPr>
          </a:p>
        </p:txBody>
      </p:sp>
      <p:sp>
        <p:nvSpPr>
          <p:cNvPr id="7" name="ZoneTexte 6"/>
          <p:cNvSpPr txBox="1"/>
          <p:nvPr/>
        </p:nvSpPr>
        <p:spPr>
          <a:xfrm>
            <a:off x="6372200" y="4365104"/>
            <a:ext cx="1368152" cy="369332"/>
          </a:xfrm>
          <a:prstGeom prst="rect">
            <a:avLst/>
          </a:prstGeom>
          <a:noFill/>
        </p:spPr>
        <p:txBody>
          <a:bodyPr wrap="square" rtlCol="0">
            <a:spAutoFit/>
          </a:bodyPr>
          <a:lstStyle/>
          <a:p>
            <a:r>
              <a:rPr lang="fr-FR" dirty="0" smtClean="0">
                <a:solidFill>
                  <a:srgbClr val="FF0000"/>
                </a:solidFill>
              </a:rPr>
              <a:t>La chute</a:t>
            </a:r>
            <a:endParaRPr lang="fr-FR" dirty="0">
              <a:solidFill>
                <a:srgbClr val="FF0000"/>
              </a:solidFill>
            </a:endParaRPr>
          </a:p>
        </p:txBody>
      </p:sp>
      <p:sp>
        <p:nvSpPr>
          <p:cNvPr id="8" name="ZoneTexte 7"/>
          <p:cNvSpPr txBox="1"/>
          <p:nvPr/>
        </p:nvSpPr>
        <p:spPr>
          <a:xfrm>
            <a:off x="4644008" y="4725144"/>
            <a:ext cx="3672408" cy="1200329"/>
          </a:xfrm>
          <a:prstGeom prst="rect">
            <a:avLst/>
          </a:prstGeom>
          <a:noFill/>
        </p:spPr>
        <p:txBody>
          <a:bodyPr wrap="square" rtlCol="0">
            <a:spAutoFit/>
          </a:bodyPr>
          <a:lstStyle/>
          <a:p>
            <a:r>
              <a:rPr lang="fr-FR" dirty="0" smtClean="0">
                <a:solidFill>
                  <a:srgbClr val="00B050"/>
                </a:solidFill>
              </a:rPr>
              <a:t>Elle rappelle que l’espoir d’une vie éternelle, que la statue possède à sa manière, est un des rêves les plus forts de l’homme.</a:t>
            </a:r>
            <a:endParaRPr lang="fr-FR" dirty="0">
              <a:solidFill>
                <a:srgbClr val="00B050"/>
              </a:solidFill>
            </a:endParaRPr>
          </a:p>
        </p:txBody>
      </p:sp>
      <p:sp>
        <p:nvSpPr>
          <p:cNvPr id="9" name="ZoneTexte 8"/>
          <p:cNvSpPr txBox="1"/>
          <p:nvPr/>
        </p:nvSpPr>
        <p:spPr>
          <a:xfrm>
            <a:off x="395536" y="260648"/>
            <a:ext cx="2160240" cy="1200329"/>
          </a:xfrm>
          <a:prstGeom prst="rect">
            <a:avLst/>
          </a:prstGeom>
          <a:noFill/>
        </p:spPr>
        <p:txBody>
          <a:bodyPr wrap="square" rtlCol="0">
            <a:spAutoFit/>
          </a:bodyPr>
          <a:lstStyle/>
          <a:p>
            <a:r>
              <a:rPr lang="fr-FR" dirty="0" smtClean="0">
                <a:solidFill>
                  <a:srgbClr val="00B050"/>
                </a:solidFill>
              </a:rPr>
              <a:t>Le dernier tercet introduit comme une sorte d’explication ultime.</a:t>
            </a:r>
            <a:endParaRPr lang="fr-FR" dirty="0">
              <a:solidFill>
                <a:srgbClr val="00B050"/>
              </a:solidFill>
            </a:endParaRPr>
          </a:p>
        </p:txBody>
      </p:sp>
      <p:cxnSp>
        <p:nvCxnSpPr>
          <p:cNvPr id="10" name="Connecteur droit avec flèche 9"/>
          <p:cNvCxnSpPr/>
          <p:nvPr/>
        </p:nvCxnSpPr>
        <p:spPr>
          <a:xfrm flipV="1">
            <a:off x="1691680" y="3933056"/>
            <a:ext cx="504056" cy="50405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H="1">
            <a:off x="5364088" y="2060848"/>
            <a:ext cx="1440160" cy="86409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4355976" y="1412776"/>
            <a:ext cx="72008" cy="7920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flipH="1" flipV="1">
            <a:off x="6444208" y="3861048"/>
            <a:ext cx="144016" cy="50405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4067944" y="2780928"/>
            <a:ext cx="259228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899592" y="3284984"/>
            <a:ext cx="676875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899592" y="3789040"/>
            <a:ext cx="36004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5148064" y="3789040"/>
            <a:ext cx="25922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2555776" y="764704"/>
            <a:ext cx="3168352" cy="646331"/>
          </a:xfrm>
          <a:prstGeom prst="rect">
            <a:avLst/>
          </a:prstGeom>
          <a:noFill/>
        </p:spPr>
        <p:txBody>
          <a:bodyPr wrap="square" rtlCol="0">
            <a:spAutoFit/>
          </a:bodyPr>
          <a:lstStyle/>
          <a:p>
            <a:r>
              <a:rPr lang="fr-FR" dirty="0" smtClean="0">
                <a:solidFill>
                  <a:srgbClr val="00B050"/>
                </a:solidFill>
              </a:rPr>
              <a:t>Il s’agit des poètes qui sont par nature soumis à la beauté.</a:t>
            </a:r>
            <a:endParaRPr lang="fr-FR" dirty="0">
              <a:solidFill>
                <a:srgbClr val="00B050"/>
              </a:solidFill>
            </a:endParaRPr>
          </a:p>
        </p:txBody>
      </p:sp>
      <p:sp>
        <p:nvSpPr>
          <p:cNvPr id="25" name="ZoneTexte 24"/>
          <p:cNvSpPr txBox="1"/>
          <p:nvPr/>
        </p:nvSpPr>
        <p:spPr>
          <a:xfrm>
            <a:off x="5652120" y="908720"/>
            <a:ext cx="3168352" cy="1200329"/>
          </a:xfrm>
          <a:prstGeom prst="rect">
            <a:avLst/>
          </a:prstGeom>
          <a:noFill/>
        </p:spPr>
        <p:txBody>
          <a:bodyPr wrap="square" rtlCol="0">
            <a:spAutoFit/>
          </a:bodyPr>
          <a:lstStyle/>
          <a:p>
            <a:r>
              <a:rPr lang="fr-FR" dirty="0" smtClean="0">
                <a:solidFill>
                  <a:srgbClr val="00B050"/>
                </a:solidFill>
              </a:rPr>
              <a:t>Les miroirs sont les yeux fixes des statues ; la périphrase introduit une sorte de mystère avant l’explication finale.</a:t>
            </a:r>
            <a:endParaRPr lang="fr-FR" dirty="0">
              <a:solidFill>
                <a:srgbClr val="00B050"/>
              </a:solidFill>
            </a:endParaRPr>
          </a:p>
        </p:txBody>
      </p:sp>
      <p:sp>
        <p:nvSpPr>
          <p:cNvPr id="27" name="ZoneTexte 26"/>
          <p:cNvSpPr txBox="1"/>
          <p:nvPr/>
        </p:nvSpPr>
        <p:spPr>
          <a:xfrm>
            <a:off x="323528" y="4869160"/>
            <a:ext cx="3384376" cy="923330"/>
          </a:xfrm>
          <a:prstGeom prst="rect">
            <a:avLst/>
          </a:prstGeom>
          <a:noFill/>
        </p:spPr>
        <p:txBody>
          <a:bodyPr wrap="square" rtlCol="0">
            <a:spAutoFit/>
          </a:bodyPr>
          <a:lstStyle/>
          <a:p>
            <a:r>
              <a:rPr lang="fr-FR" dirty="0" smtClean="0">
                <a:solidFill>
                  <a:srgbClr val="00B050"/>
                </a:solidFill>
              </a:rPr>
              <a:t>La répétition permet d’insister sur la fascination que ces yeux exercent sur le spectateur.</a:t>
            </a:r>
            <a:endParaRPr lang="fr-FR" dirty="0">
              <a:solidFill>
                <a:srgbClr val="00B050"/>
              </a:solidFill>
            </a:endParaRPr>
          </a:p>
        </p:txBody>
      </p:sp>
      <p:cxnSp>
        <p:nvCxnSpPr>
          <p:cNvPr id="29" name="Connecteur droit avec flèche 28"/>
          <p:cNvCxnSpPr/>
          <p:nvPr/>
        </p:nvCxnSpPr>
        <p:spPr>
          <a:xfrm>
            <a:off x="1043608" y="1556792"/>
            <a:ext cx="0" cy="72008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899592" y="2780928"/>
            <a:ext cx="36004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568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9"/>
                                        </p:tgtEl>
                                        <p:attrNameLst>
                                          <p:attrName>ppt_x</p:attrName>
                                        </p:attrNameLst>
                                      </p:cBhvr>
                                      <p:tavLst>
                                        <p:tav tm="0">
                                          <p:val>
                                            <p:strVal val="ppt_x"/>
                                          </p:val>
                                        </p:tav>
                                        <p:tav tm="100000">
                                          <p:val>
                                            <p:strVal val="ppt_x"/>
                                          </p:val>
                                        </p:tav>
                                      </p:tavLst>
                                    </p:anim>
                                    <p:anim calcmode="lin" valueType="num">
                                      <p:cBhvr additive="base">
                                        <p:cTn id="22" dur="500"/>
                                        <p:tgtEl>
                                          <p:spTgt spid="9"/>
                                        </p:tgtEl>
                                        <p:attrNameLst>
                                          <p:attrName>ppt_y</p:attrName>
                                        </p:attrNameLst>
                                      </p:cBhvr>
                                      <p:tavLst>
                                        <p:tav tm="0">
                                          <p:val>
                                            <p:strVal val="ppt_y"/>
                                          </p:val>
                                        </p:tav>
                                        <p:tav tm="100000">
                                          <p:val>
                                            <p:strVal val="1+ppt_h/2"/>
                                          </p:val>
                                        </p:tav>
                                      </p:tavLst>
                                    </p:anim>
                                    <p:set>
                                      <p:cBhvr>
                                        <p:cTn id="23" dur="1" fill="hold">
                                          <p:stCondLst>
                                            <p:cond delay="499"/>
                                          </p:stCondLst>
                                        </p:cTn>
                                        <p:tgtEl>
                                          <p:spTgt spid="9"/>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29"/>
                                        </p:tgtEl>
                                        <p:attrNameLst>
                                          <p:attrName>ppt_x</p:attrName>
                                        </p:attrNameLst>
                                      </p:cBhvr>
                                      <p:tavLst>
                                        <p:tav tm="0">
                                          <p:val>
                                            <p:strVal val="ppt_x"/>
                                          </p:val>
                                        </p:tav>
                                        <p:tav tm="100000">
                                          <p:val>
                                            <p:strVal val="ppt_x"/>
                                          </p:val>
                                        </p:tav>
                                      </p:tavLst>
                                    </p:anim>
                                    <p:anim calcmode="lin" valueType="num">
                                      <p:cBhvr additive="base">
                                        <p:cTn id="26" dur="500"/>
                                        <p:tgtEl>
                                          <p:spTgt spid="29"/>
                                        </p:tgtEl>
                                        <p:attrNameLst>
                                          <p:attrName>ppt_y</p:attrName>
                                        </p:attrNameLst>
                                      </p:cBhvr>
                                      <p:tavLst>
                                        <p:tav tm="0">
                                          <p:val>
                                            <p:strVal val="ppt_y"/>
                                          </p:val>
                                        </p:tav>
                                        <p:tav tm="100000">
                                          <p:val>
                                            <p:strVal val="1+ppt_h/2"/>
                                          </p:val>
                                        </p:tav>
                                      </p:tavLst>
                                    </p:anim>
                                    <p:set>
                                      <p:cBhvr>
                                        <p:cTn id="27" dur="1" fill="hold">
                                          <p:stCondLst>
                                            <p:cond delay="499"/>
                                          </p:stCondLst>
                                        </p:cTn>
                                        <p:tgtEl>
                                          <p:spTgt spid="29"/>
                                        </p:tgtEl>
                                        <p:attrNameLst>
                                          <p:attrName>style.visibility</p:attrName>
                                        </p:attrNameLst>
                                      </p:cBhvr>
                                      <p:to>
                                        <p:strVal val="hidden"/>
                                      </p:to>
                                    </p:set>
                                  </p:childTnLst>
                                </p:cTn>
                              </p:par>
                              <p:par>
                                <p:cTn id="28" presetID="2" presetClass="exit" presetSubtype="4" fill="hold" nodeType="withEffect">
                                  <p:stCondLst>
                                    <p:cond delay="0"/>
                                  </p:stCondLst>
                                  <p:childTnLst>
                                    <p:anim calcmode="lin" valueType="num">
                                      <p:cBhvr additive="base">
                                        <p:cTn id="29" dur="500"/>
                                        <p:tgtEl>
                                          <p:spTgt spid="31"/>
                                        </p:tgtEl>
                                        <p:attrNameLst>
                                          <p:attrName>ppt_x</p:attrName>
                                        </p:attrNameLst>
                                      </p:cBhvr>
                                      <p:tavLst>
                                        <p:tav tm="0">
                                          <p:val>
                                            <p:strVal val="ppt_x"/>
                                          </p:val>
                                        </p:tav>
                                        <p:tav tm="100000">
                                          <p:val>
                                            <p:strVal val="ppt_x"/>
                                          </p:val>
                                        </p:tav>
                                      </p:tavLst>
                                    </p:anim>
                                    <p:anim calcmode="lin" valueType="num">
                                      <p:cBhvr additive="base">
                                        <p:cTn id="30" dur="500"/>
                                        <p:tgtEl>
                                          <p:spTgt spid="31"/>
                                        </p:tgtEl>
                                        <p:attrNameLst>
                                          <p:attrName>ppt_y</p:attrName>
                                        </p:attrNameLst>
                                      </p:cBhvr>
                                      <p:tavLst>
                                        <p:tav tm="0">
                                          <p:val>
                                            <p:strVal val="ppt_y"/>
                                          </p:val>
                                        </p:tav>
                                        <p:tav tm="100000">
                                          <p:val>
                                            <p:strVal val="1+ppt_h/2"/>
                                          </p:val>
                                        </p:tav>
                                      </p:tavLst>
                                    </p:anim>
                                    <p:set>
                                      <p:cBhvr>
                                        <p:cTn id="31" dur="1" fill="hold">
                                          <p:stCondLst>
                                            <p:cond delay="499"/>
                                          </p:stCondLst>
                                        </p:cTn>
                                        <p:tgtEl>
                                          <p:spTgt spid="3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par>
                                <p:cTn id="42" presetID="2" presetClass="entr" presetSubtype="4"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grpId="1" nodeType="clickEffect">
                                  <p:stCondLst>
                                    <p:cond delay="0"/>
                                  </p:stCondLst>
                                  <p:childTnLst>
                                    <p:anim calcmode="lin" valueType="num">
                                      <p:cBhvr additive="base">
                                        <p:cTn id="53" dur="500"/>
                                        <p:tgtEl>
                                          <p:spTgt spid="4"/>
                                        </p:tgtEl>
                                        <p:attrNameLst>
                                          <p:attrName>ppt_x</p:attrName>
                                        </p:attrNameLst>
                                      </p:cBhvr>
                                      <p:tavLst>
                                        <p:tav tm="0">
                                          <p:val>
                                            <p:strVal val="ppt_x"/>
                                          </p:val>
                                        </p:tav>
                                        <p:tav tm="100000">
                                          <p:val>
                                            <p:strVal val="ppt_x"/>
                                          </p:val>
                                        </p:tav>
                                      </p:tavLst>
                                    </p:anim>
                                    <p:anim calcmode="lin" valueType="num">
                                      <p:cBhvr additive="base">
                                        <p:cTn id="54" dur="500"/>
                                        <p:tgtEl>
                                          <p:spTgt spid="4"/>
                                        </p:tgtEl>
                                        <p:attrNameLst>
                                          <p:attrName>ppt_y</p:attrName>
                                        </p:attrNameLst>
                                      </p:cBhvr>
                                      <p:tavLst>
                                        <p:tav tm="0">
                                          <p:val>
                                            <p:strVal val="ppt_y"/>
                                          </p:val>
                                        </p:tav>
                                        <p:tav tm="100000">
                                          <p:val>
                                            <p:strVal val="1+ppt_h/2"/>
                                          </p:val>
                                        </p:tav>
                                      </p:tavLst>
                                    </p:anim>
                                    <p:set>
                                      <p:cBhvr>
                                        <p:cTn id="55" dur="1" fill="hold">
                                          <p:stCondLst>
                                            <p:cond delay="499"/>
                                          </p:stCondLst>
                                        </p:cTn>
                                        <p:tgtEl>
                                          <p:spTgt spid="4"/>
                                        </p:tgtEl>
                                        <p:attrNameLst>
                                          <p:attrName>style.visibility</p:attrName>
                                        </p:attrNameLst>
                                      </p:cBhvr>
                                      <p:to>
                                        <p:strVal val="hidden"/>
                                      </p:to>
                                    </p:set>
                                  </p:childTnLst>
                                </p:cTn>
                              </p:par>
                              <p:par>
                                <p:cTn id="56" presetID="2" presetClass="exit" presetSubtype="4" fill="hold" grpId="1" nodeType="withEffect">
                                  <p:stCondLst>
                                    <p:cond delay="0"/>
                                  </p:stCondLst>
                                  <p:childTnLst>
                                    <p:anim calcmode="lin" valueType="num">
                                      <p:cBhvr additive="base">
                                        <p:cTn id="57" dur="500"/>
                                        <p:tgtEl>
                                          <p:spTgt spid="24"/>
                                        </p:tgtEl>
                                        <p:attrNameLst>
                                          <p:attrName>ppt_x</p:attrName>
                                        </p:attrNameLst>
                                      </p:cBhvr>
                                      <p:tavLst>
                                        <p:tav tm="0">
                                          <p:val>
                                            <p:strVal val="ppt_x"/>
                                          </p:val>
                                        </p:tav>
                                        <p:tav tm="100000">
                                          <p:val>
                                            <p:strVal val="ppt_x"/>
                                          </p:val>
                                        </p:tav>
                                      </p:tavLst>
                                    </p:anim>
                                    <p:anim calcmode="lin" valueType="num">
                                      <p:cBhvr additive="base">
                                        <p:cTn id="58" dur="500"/>
                                        <p:tgtEl>
                                          <p:spTgt spid="24"/>
                                        </p:tgtEl>
                                        <p:attrNameLst>
                                          <p:attrName>ppt_y</p:attrName>
                                        </p:attrNameLst>
                                      </p:cBhvr>
                                      <p:tavLst>
                                        <p:tav tm="0">
                                          <p:val>
                                            <p:strVal val="ppt_y"/>
                                          </p:val>
                                        </p:tav>
                                        <p:tav tm="100000">
                                          <p:val>
                                            <p:strVal val="1+ppt_h/2"/>
                                          </p:val>
                                        </p:tav>
                                      </p:tavLst>
                                    </p:anim>
                                    <p:set>
                                      <p:cBhvr>
                                        <p:cTn id="59" dur="1" fill="hold">
                                          <p:stCondLst>
                                            <p:cond delay="499"/>
                                          </p:stCondLst>
                                        </p:cTn>
                                        <p:tgtEl>
                                          <p:spTgt spid="24"/>
                                        </p:tgtEl>
                                        <p:attrNameLst>
                                          <p:attrName>style.visibility</p:attrName>
                                        </p:attrNameLst>
                                      </p:cBhvr>
                                      <p:to>
                                        <p:strVal val="hidden"/>
                                      </p:to>
                                    </p:set>
                                  </p:childTnLst>
                                </p:cTn>
                              </p:par>
                              <p:par>
                                <p:cTn id="60" presetID="2" presetClass="exit" presetSubtype="4" fill="hold" nodeType="withEffect">
                                  <p:stCondLst>
                                    <p:cond delay="0"/>
                                  </p:stCondLst>
                                  <p:childTnLst>
                                    <p:anim calcmode="lin" valueType="num">
                                      <p:cBhvr additive="base">
                                        <p:cTn id="61" dur="500"/>
                                        <p:tgtEl>
                                          <p:spTgt spid="12"/>
                                        </p:tgtEl>
                                        <p:attrNameLst>
                                          <p:attrName>ppt_x</p:attrName>
                                        </p:attrNameLst>
                                      </p:cBhvr>
                                      <p:tavLst>
                                        <p:tav tm="0">
                                          <p:val>
                                            <p:strVal val="ppt_x"/>
                                          </p:val>
                                        </p:tav>
                                        <p:tav tm="100000">
                                          <p:val>
                                            <p:strVal val="ppt_x"/>
                                          </p:val>
                                        </p:tav>
                                      </p:tavLst>
                                    </p:anim>
                                    <p:anim calcmode="lin" valueType="num">
                                      <p:cBhvr additive="base">
                                        <p:cTn id="62" dur="500"/>
                                        <p:tgtEl>
                                          <p:spTgt spid="12"/>
                                        </p:tgtEl>
                                        <p:attrNameLst>
                                          <p:attrName>ppt_y</p:attrName>
                                        </p:attrNameLst>
                                      </p:cBhvr>
                                      <p:tavLst>
                                        <p:tav tm="0">
                                          <p:val>
                                            <p:strVal val="ppt_y"/>
                                          </p:val>
                                        </p:tav>
                                        <p:tav tm="100000">
                                          <p:val>
                                            <p:strVal val="1+ppt_h/2"/>
                                          </p:val>
                                        </p:tav>
                                      </p:tavLst>
                                    </p:anim>
                                    <p:set>
                                      <p:cBhvr>
                                        <p:cTn id="63" dur="1" fill="hold">
                                          <p:stCondLst>
                                            <p:cond delay="499"/>
                                          </p:stCondLst>
                                        </p:cTn>
                                        <p:tgtEl>
                                          <p:spTgt spid="12"/>
                                        </p:tgtEl>
                                        <p:attrNameLst>
                                          <p:attrName>style.visibility</p:attrName>
                                        </p:attrNameLst>
                                      </p:cBhvr>
                                      <p:to>
                                        <p:strVal val="hidden"/>
                                      </p:to>
                                    </p:set>
                                  </p:childTnLst>
                                </p:cTn>
                              </p:par>
                              <p:par>
                                <p:cTn id="64" presetID="2" presetClass="exit" presetSubtype="4" fill="hold" nodeType="withEffect">
                                  <p:stCondLst>
                                    <p:cond delay="0"/>
                                  </p:stCondLst>
                                  <p:childTnLst>
                                    <p:anim calcmode="lin" valueType="num">
                                      <p:cBhvr additive="base">
                                        <p:cTn id="65" dur="500"/>
                                        <p:tgtEl>
                                          <p:spTgt spid="18"/>
                                        </p:tgtEl>
                                        <p:attrNameLst>
                                          <p:attrName>ppt_x</p:attrName>
                                        </p:attrNameLst>
                                      </p:cBhvr>
                                      <p:tavLst>
                                        <p:tav tm="0">
                                          <p:val>
                                            <p:strVal val="ppt_x"/>
                                          </p:val>
                                        </p:tav>
                                        <p:tav tm="100000">
                                          <p:val>
                                            <p:strVal val="ppt_x"/>
                                          </p:val>
                                        </p:tav>
                                      </p:tavLst>
                                    </p:anim>
                                    <p:anim calcmode="lin" valueType="num">
                                      <p:cBhvr additive="base">
                                        <p:cTn id="66" dur="500"/>
                                        <p:tgtEl>
                                          <p:spTgt spid="18"/>
                                        </p:tgtEl>
                                        <p:attrNameLst>
                                          <p:attrName>ppt_y</p:attrName>
                                        </p:attrNameLst>
                                      </p:cBhvr>
                                      <p:tavLst>
                                        <p:tav tm="0">
                                          <p:val>
                                            <p:strVal val="ppt_y"/>
                                          </p:val>
                                        </p:tav>
                                        <p:tav tm="100000">
                                          <p:val>
                                            <p:strVal val="1+ppt_h/2"/>
                                          </p:val>
                                        </p:tav>
                                      </p:tavLst>
                                    </p:anim>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down)">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down)">
                                      <p:cBhvr>
                                        <p:cTn id="77" dur="500"/>
                                        <p:tgtEl>
                                          <p:spTgt spid="25"/>
                                        </p:tgtEl>
                                      </p:cBhvr>
                                    </p:animEffect>
                                  </p:childTnLst>
                                </p:cTn>
                              </p:par>
                              <p:par>
                                <p:cTn id="78" presetID="2" presetClass="entr" presetSubtype="4" fill="hold" nodeType="with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xit" presetSubtype="4" fill="hold" grpId="1" nodeType="clickEffect">
                                  <p:stCondLst>
                                    <p:cond delay="0"/>
                                  </p:stCondLst>
                                  <p:childTnLst>
                                    <p:anim calcmode="lin" valueType="num">
                                      <p:cBhvr additive="base">
                                        <p:cTn id="89" dur="500"/>
                                        <p:tgtEl>
                                          <p:spTgt spid="6"/>
                                        </p:tgtEl>
                                        <p:attrNameLst>
                                          <p:attrName>ppt_x</p:attrName>
                                        </p:attrNameLst>
                                      </p:cBhvr>
                                      <p:tavLst>
                                        <p:tav tm="0">
                                          <p:val>
                                            <p:strVal val="ppt_x"/>
                                          </p:val>
                                        </p:tav>
                                        <p:tav tm="100000">
                                          <p:val>
                                            <p:strVal val="ppt_x"/>
                                          </p:val>
                                        </p:tav>
                                      </p:tavLst>
                                    </p:anim>
                                    <p:anim calcmode="lin" valueType="num">
                                      <p:cBhvr additive="base">
                                        <p:cTn id="90" dur="500"/>
                                        <p:tgtEl>
                                          <p:spTgt spid="6"/>
                                        </p:tgtEl>
                                        <p:attrNameLst>
                                          <p:attrName>ppt_y</p:attrName>
                                        </p:attrNameLst>
                                      </p:cBhvr>
                                      <p:tavLst>
                                        <p:tav tm="0">
                                          <p:val>
                                            <p:strVal val="ppt_y"/>
                                          </p:val>
                                        </p:tav>
                                        <p:tav tm="100000">
                                          <p:val>
                                            <p:strVal val="1+ppt_h/2"/>
                                          </p:val>
                                        </p:tav>
                                      </p:tavLst>
                                    </p:anim>
                                    <p:set>
                                      <p:cBhvr>
                                        <p:cTn id="91" dur="1" fill="hold">
                                          <p:stCondLst>
                                            <p:cond delay="499"/>
                                          </p:stCondLst>
                                        </p:cTn>
                                        <p:tgtEl>
                                          <p:spTgt spid="6"/>
                                        </p:tgtEl>
                                        <p:attrNameLst>
                                          <p:attrName>style.visibility</p:attrName>
                                        </p:attrNameLst>
                                      </p:cBhvr>
                                      <p:to>
                                        <p:strVal val="hidden"/>
                                      </p:to>
                                    </p:set>
                                  </p:childTnLst>
                                </p:cTn>
                              </p:par>
                              <p:par>
                                <p:cTn id="92" presetID="2" presetClass="exit" presetSubtype="4" fill="hold" grpId="1" nodeType="withEffect">
                                  <p:stCondLst>
                                    <p:cond delay="0"/>
                                  </p:stCondLst>
                                  <p:childTnLst>
                                    <p:anim calcmode="lin" valueType="num">
                                      <p:cBhvr additive="base">
                                        <p:cTn id="93" dur="500"/>
                                        <p:tgtEl>
                                          <p:spTgt spid="25"/>
                                        </p:tgtEl>
                                        <p:attrNameLst>
                                          <p:attrName>ppt_x</p:attrName>
                                        </p:attrNameLst>
                                      </p:cBhvr>
                                      <p:tavLst>
                                        <p:tav tm="0">
                                          <p:val>
                                            <p:strVal val="ppt_x"/>
                                          </p:val>
                                        </p:tav>
                                        <p:tav tm="100000">
                                          <p:val>
                                            <p:strVal val="ppt_x"/>
                                          </p:val>
                                        </p:tav>
                                      </p:tavLst>
                                    </p:anim>
                                    <p:anim calcmode="lin" valueType="num">
                                      <p:cBhvr additive="base">
                                        <p:cTn id="94" dur="500"/>
                                        <p:tgtEl>
                                          <p:spTgt spid="25"/>
                                        </p:tgtEl>
                                        <p:attrNameLst>
                                          <p:attrName>ppt_y</p:attrName>
                                        </p:attrNameLst>
                                      </p:cBhvr>
                                      <p:tavLst>
                                        <p:tav tm="0">
                                          <p:val>
                                            <p:strVal val="ppt_y"/>
                                          </p:val>
                                        </p:tav>
                                        <p:tav tm="100000">
                                          <p:val>
                                            <p:strVal val="1+ppt_h/2"/>
                                          </p:val>
                                        </p:tav>
                                      </p:tavLst>
                                    </p:anim>
                                    <p:set>
                                      <p:cBhvr>
                                        <p:cTn id="95" dur="1" fill="hold">
                                          <p:stCondLst>
                                            <p:cond delay="499"/>
                                          </p:stCondLst>
                                        </p:cTn>
                                        <p:tgtEl>
                                          <p:spTgt spid="25"/>
                                        </p:tgtEl>
                                        <p:attrNameLst>
                                          <p:attrName>style.visibility</p:attrName>
                                        </p:attrNameLst>
                                      </p:cBhvr>
                                      <p:to>
                                        <p:strVal val="hidden"/>
                                      </p:to>
                                    </p:set>
                                  </p:childTnLst>
                                </p:cTn>
                              </p:par>
                              <p:par>
                                <p:cTn id="96" presetID="2" presetClass="exit" presetSubtype="4" fill="hold" nodeType="withEffect">
                                  <p:stCondLst>
                                    <p:cond delay="0"/>
                                  </p:stCondLst>
                                  <p:childTnLst>
                                    <p:anim calcmode="lin" valueType="num">
                                      <p:cBhvr additive="base">
                                        <p:cTn id="97" dur="500"/>
                                        <p:tgtEl>
                                          <p:spTgt spid="11"/>
                                        </p:tgtEl>
                                        <p:attrNameLst>
                                          <p:attrName>ppt_x</p:attrName>
                                        </p:attrNameLst>
                                      </p:cBhvr>
                                      <p:tavLst>
                                        <p:tav tm="0">
                                          <p:val>
                                            <p:strVal val="ppt_x"/>
                                          </p:val>
                                        </p:tav>
                                        <p:tav tm="100000">
                                          <p:val>
                                            <p:strVal val="ppt_x"/>
                                          </p:val>
                                        </p:tav>
                                      </p:tavLst>
                                    </p:anim>
                                    <p:anim calcmode="lin" valueType="num">
                                      <p:cBhvr additive="base">
                                        <p:cTn id="98" dur="500"/>
                                        <p:tgtEl>
                                          <p:spTgt spid="11"/>
                                        </p:tgtEl>
                                        <p:attrNameLst>
                                          <p:attrName>ppt_y</p:attrName>
                                        </p:attrNameLst>
                                      </p:cBhvr>
                                      <p:tavLst>
                                        <p:tav tm="0">
                                          <p:val>
                                            <p:strVal val="ppt_y"/>
                                          </p:val>
                                        </p:tav>
                                        <p:tav tm="100000">
                                          <p:val>
                                            <p:strVal val="1+ppt_h/2"/>
                                          </p:val>
                                        </p:tav>
                                      </p:tavLst>
                                    </p:anim>
                                    <p:set>
                                      <p:cBhvr>
                                        <p:cTn id="99" dur="1" fill="hold">
                                          <p:stCondLst>
                                            <p:cond delay="499"/>
                                          </p:stCondLst>
                                        </p:cTn>
                                        <p:tgtEl>
                                          <p:spTgt spid="11"/>
                                        </p:tgtEl>
                                        <p:attrNameLst>
                                          <p:attrName>style.visibility</p:attrName>
                                        </p:attrNameLst>
                                      </p:cBhvr>
                                      <p:to>
                                        <p:strVal val="hidden"/>
                                      </p:to>
                                    </p:set>
                                  </p:childTnLst>
                                </p:cTn>
                              </p:par>
                              <p:par>
                                <p:cTn id="100" presetID="2" presetClass="exit" presetSubtype="4" fill="hold" nodeType="withEffect">
                                  <p:stCondLst>
                                    <p:cond delay="0"/>
                                  </p:stCondLst>
                                  <p:childTnLst>
                                    <p:anim calcmode="lin" valueType="num">
                                      <p:cBhvr additive="base">
                                        <p:cTn id="101" dur="500"/>
                                        <p:tgtEl>
                                          <p:spTgt spid="19"/>
                                        </p:tgtEl>
                                        <p:attrNameLst>
                                          <p:attrName>ppt_x</p:attrName>
                                        </p:attrNameLst>
                                      </p:cBhvr>
                                      <p:tavLst>
                                        <p:tav tm="0">
                                          <p:val>
                                            <p:strVal val="ppt_x"/>
                                          </p:val>
                                        </p:tav>
                                        <p:tav tm="100000">
                                          <p:val>
                                            <p:strVal val="ppt_x"/>
                                          </p:val>
                                        </p:tav>
                                      </p:tavLst>
                                    </p:anim>
                                    <p:anim calcmode="lin" valueType="num">
                                      <p:cBhvr additive="base">
                                        <p:cTn id="102" dur="500"/>
                                        <p:tgtEl>
                                          <p:spTgt spid="19"/>
                                        </p:tgtEl>
                                        <p:attrNameLst>
                                          <p:attrName>ppt_y</p:attrName>
                                        </p:attrNameLst>
                                      </p:cBhvr>
                                      <p:tavLst>
                                        <p:tav tm="0">
                                          <p:val>
                                            <p:strVal val="ppt_y"/>
                                          </p:val>
                                        </p:tav>
                                        <p:tav tm="100000">
                                          <p:val>
                                            <p:strVal val="1+ppt_h/2"/>
                                          </p:val>
                                        </p:tav>
                                      </p:tavLst>
                                    </p:anim>
                                    <p:set>
                                      <p:cBhvr>
                                        <p:cTn id="103" dur="1" fill="hold">
                                          <p:stCondLst>
                                            <p:cond delay="499"/>
                                          </p:stCondLst>
                                        </p:cTn>
                                        <p:tgtEl>
                                          <p:spTgt spid="19"/>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wipe(down)">
                                      <p:cBhvr>
                                        <p:cTn id="108" dur="500"/>
                                        <p:tgtEl>
                                          <p:spTgt spid="5"/>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wipe(down)">
                                      <p:cBhvr>
                                        <p:cTn id="113" dur="500"/>
                                        <p:tgtEl>
                                          <p:spTgt spid="27"/>
                                        </p:tgtEl>
                                      </p:cBhvr>
                                    </p:animEffect>
                                  </p:childTnLst>
                                </p:cTn>
                              </p:par>
                              <p:par>
                                <p:cTn id="114" presetID="2" presetClass="entr" presetSubtype="4" fill="hold" nodeType="with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additive="base">
                                        <p:cTn id="116" dur="500" fill="hold"/>
                                        <p:tgtEl>
                                          <p:spTgt spid="10"/>
                                        </p:tgtEl>
                                        <p:attrNameLst>
                                          <p:attrName>ppt_x</p:attrName>
                                        </p:attrNameLst>
                                      </p:cBhvr>
                                      <p:tavLst>
                                        <p:tav tm="0">
                                          <p:val>
                                            <p:strVal val="#ppt_x"/>
                                          </p:val>
                                        </p:tav>
                                        <p:tav tm="100000">
                                          <p:val>
                                            <p:strVal val="#ppt_x"/>
                                          </p:val>
                                        </p:tav>
                                      </p:tavLst>
                                    </p:anim>
                                    <p:anim calcmode="lin" valueType="num">
                                      <p:cBhvr additive="base">
                                        <p:cTn id="117" dur="500" fill="hold"/>
                                        <p:tgtEl>
                                          <p:spTgt spid="10"/>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21"/>
                                        </p:tgtEl>
                                        <p:attrNameLst>
                                          <p:attrName>style.visibility</p:attrName>
                                        </p:attrNameLst>
                                      </p:cBhvr>
                                      <p:to>
                                        <p:strVal val="visible"/>
                                      </p:to>
                                    </p:set>
                                    <p:anim calcmode="lin" valueType="num">
                                      <p:cBhvr additive="base">
                                        <p:cTn id="120" dur="500" fill="hold"/>
                                        <p:tgtEl>
                                          <p:spTgt spid="21"/>
                                        </p:tgtEl>
                                        <p:attrNameLst>
                                          <p:attrName>ppt_x</p:attrName>
                                        </p:attrNameLst>
                                      </p:cBhvr>
                                      <p:tavLst>
                                        <p:tav tm="0">
                                          <p:val>
                                            <p:strVal val="#ppt_x"/>
                                          </p:val>
                                        </p:tav>
                                        <p:tav tm="100000">
                                          <p:val>
                                            <p:strVal val="#ppt_x"/>
                                          </p:val>
                                        </p:tav>
                                      </p:tavLst>
                                    </p:anim>
                                    <p:anim calcmode="lin" valueType="num">
                                      <p:cBhvr additive="base">
                                        <p:cTn id="12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xit" presetSubtype="4" fill="hold" grpId="1" nodeType="clickEffect">
                                  <p:stCondLst>
                                    <p:cond delay="0"/>
                                  </p:stCondLst>
                                  <p:childTnLst>
                                    <p:anim calcmode="lin" valueType="num">
                                      <p:cBhvr additive="base">
                                        <p:cTn id="125" dur="500"/>
                                        <p:tgtEl>
                                          <p:spTgt spid="5"/>
                                        </p:tgtEl>
                                        <p:attrNameLst>
                                          <p:attrName>ppt_x</p:attrName>
                                        </p:attrNameLst>
                                      </p:cBhvr>
                                      <p:tavLst>
                                        <p:tav tm="0">
                                          <p:val>
                                            <p:strVal val="ppt_x"/>
                                          </p:val>
                                        </p:tav>
                                        <p:tav tm="100000">
                                          <p:val>
                                            <p:strVal val="ppt_x"/>
                                          </p:val>
                                        </p:tav>
                                      </p:tavLst>
                                    </p:anim>
                                    <p:anim calcmode="lin" valueType="num">
                                      <p:cBhvr additive="base">
                                        <p:cTn id="126" dur="500"/>
                                        <p:tgtEl>
                                          <p:spTgt spid="5"/>
                                        </p:tgtEl>
                                        <p:attrNameLst>
                                          <p:attrName>ppt_y</p:attrName>
                                        </p:attrNameLst>
                                      </p:cBhvr>
                                      <p:tavLst>
                                        <p:tav tm="0">
                                          <p:val>
                                            <p:strVal val="ppt_y"/>
                                          </p:val>
                                        </p:tav>
                                        <p:tav tm="100000">
                                          <p:val>
                                            <p:strVal val="1+ppt_h/2"/>
                                          </p:val>
                                        </p:tav>
                                      </p:tavLst>
                                    </p:anim>
                                    <p:set>
                                      <p:cBhvr>
                                        <p:cTn id="127" dur="1" fill="hold">
                                          <p:stCondLst>
                                            <p:cond delay="499"/>
                                          </p:stCondLst>
                                        </p:cTn>
                                        <p:tgtEl>
                                          <p:spTgt spid="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nodeType="withEffect">
                                  <p:stCondLst>
                                    <p:cond delay="0"/>
                                  </p:stCondLst>
                                  <p:childTnLst>
                                    <p:anim calcmode="lin" valueType="num">
                                      <p:cBhvr additive="base">
                                        <p:cTn id="133" dur="500"/>
                                        <p:tgtEl>
                                          <p:spTgt spid="10"/>
                                        </p:tgtEl>
                                        <p:attrNameLst>
                                          <p:attrName>ppt_x</p:attrName>
                                        </p:attrNameLst>
                                      </p:cBhvr>
                                      <p:tavLst>
                                        <p:tav tm="0">
                                          <p:val>
                                            <p:strVal val="ppt_x"/>
                                          </p:val>
                                        </p:tav>
                                        <p:tav tm="100000">
                                          <p:val>
                                            <p:strVal val="ppt_x"/>
                                          </p:val>
                                        </p:tav>
                                      </p:tavLst>
                                    </p:anim>
                                    <p:anim calcmode="lin" valueType="num">
                                      <p:cBhvr additive="base">
                                        <p:cTn id="134" dur="500"/>
                                        <p:tgtEl>
                                          <p:spTgt spid="10"/>
                                        </p:tgtEl>
                                        <p:attrNameLst>
                                          <p:attrName>ppt_y</p:attrName>
                                        </p:attrNameLst>
                                      </p:cBhvr>
                                      <p:tavLst>
                                        <p:tav tm="0">
                                          <p:val>
                                            <p:strVal val="ppt_y"/>
                                          </p:val>
                                        </p:tav>
                                        <p:tav tm="100000">
                                          <p:val>
                                            <p:strVal val="1+ppt_h/2"/>
                                          </p:val>
                                        </p:tav>
                                      </p:tavLst>
                                    </p:anim>
                                    <p:set>
                                      <p:cBhvr>
                                        <p:cTn id="135" dur="1" fill="hold">
                                          <p:stCondLst>
                                            <p:cond delay="499"/>
                                          </p:stCondLst>
                                        </p:cTn>
                                        <p:tgtEl>
                                          <p:spTgt spid="10"/>
                                        </p:tgtEl>
                                        <p:attrNameLst>
                                          <p:attrName>style.visibility</p:attrName>
                                        </p:attrNameLst>
                                      </p:cBhvr>
                                      <p:to>
                                        <p:strVal val="hidden"/>
                                      </p:to>
                                    </p:set>
                                  </p:childTnLst>
                                </p:cTn>
                              </p:par>
                              <p:par>
                                <p:cTn id="136" presetID="2" presetClass="exit" presetSubtype="4" fill="hold" nodeType="withEffect">
                                  <p:stCondLst>
                                    <p:cond delay="0"/>
                                  </p:stCondLst>
                                  <p:childTnLst>
                                    <p:anim calcmode="lin" valueType="num">
                                      <p:cBhvr additive="base">
                                        <p:cTn id="137" dur="500"/>
                                        <p:tgtEl>
                                          <p:spTgt spid="21"/>
                                        </p:tgtEl>
                                        <p:attrNameLst>
                                          <p:attrName>ppt_x</p:attrName>
                                        </p:attrNameLst>
                                      </p:cBhvr>
                                      <p:tavLst>
                                        <p:tav tm="0">
                                          <p:val>
                                            <p:strVal val="ppt_x"/>
                                          </p:val>
                                        </p:tav>
                                        <p:tav tm="100000">
                                          <p:val>
                                            <p:strVal val="ppt_x"/>
                                          </p:val>
                                        </p:tav>
                                      </p:tavLst>
                                    </p:anim>
                                    <p:anim calcmode="lin" valueType="num">
                                      <p:cBhvr additive="base">
                                        <p:cTn id="138" dur="500"/>
                                        <p:tgtEl>
                                          <p:spTgt spid="21"/>
                                        </p:tgtEl>
                                        <p:attrNameLst>
                                          <p:attrName>ppt_y</p:attrName>
                                        </p:attrNameLst>
                                      </p:cBhvr>
                                      <p:tavLst>
                                        <p:tav tm="0">
                                          <p:val>
                                            <p:strVal val="ppt_y"/>
                                          </p:val>
                                        </p:tav>
                                        <p:tav tm="100000">
                                          <p:val>
                                            <p:strVal val="1+ppt_h/2"/>
                                          </p:val>
                                        </p:tav>
                                      </p:tavLst>
                                    </p:anim>
                                    <p:set>
                                      <p:cBhvr>
                                        <p:cTn id="139" dur="1" fill="hold">
                                          <p:stCondLst>
                                            <p:cond delay="499"/>
                                          </p:stCondLst>
                                        </p:cTn>
                                        <p:tgtEl>
                                          <p:spTgt spid="21"/>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22" presetClass="entr" presetSubtype="4" fill="hold" grpId="0" nodeType="clickEffect">
                                  <p:stCondLst>
                                    <p:cond delay="0"/>
                                  </p:stCondLst>
                                  <p:childTnLst>
                                    <p:set>
                                      <p:cBhvr>
                                        <p:cTn id="143" dur="1" fill="hold">
                                          <p:stCondLst>
                                            <p:cond delay="0"/>
                                          </p:stCondLst>
                                        </p:cTn>
                                        <p:tgtEl>
                                          <p:spTgt spid="7"/>
                                        </p:tgtEl>
                                        <p:attrNameLst>
                                          <p:attrName>style.visibility</p:attrName>
                                        </p:attrNameLst>
                                      </p:cBhvr>
                                      <p:to>
                                        <p:strVal val="visible"/>
                                      </p:to>
                                    </p:set>
                                    <p:animEffect transition="in" filter="wipe(down)">
                                      <p:cBhvr>
                                        <p:cTn id="144" dur="500"/>
                                        <p:tgtEl>
                                          <p:spTgt spid="7"/>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4" fill="hold" grpId="0" nodeType="clickEffect">
                                  <p:stCondLst>
                                    <p:cond delay="0"/>
                                  </p:stCondLst>
                                  <p:childTnLst>
                                    <p:set>
                                      <p:cBhvr>
                                        <p:cTn id="148" dur="1" fill="hold">
                                          <p:stCondLst>
                                            <p:cond delay="0"/>
                                          </p:stCondLst>
                                        </p:cTn>
                                        <p:tgtEl>
                                          <p:spTgt spid="8"/>
                                        </p:tgtEl>
                                        <p:attrNameLst>
                                          <p:attrName>style.visibility</p:attrName>
                                        </p:attrNameLst>
                                      </p:cBhvr>
                                      <p:to>
                                        <p:strVal val="visible"/>
                                      </p:to>
                                    </p:set>
                                    <p:animEffect transition="in" filter="wipe(down)">
                                      <p:cBhvr>
                                        <p:cTn id="149" dur="500"/>
                                        <p:tgtEl>
                                          <p:spTgt spid="8"/>
                                        </p:tgtEl>
                                      </p:cBhvr>
                                    </p:animEffect>
                                  </p:childTnLst>
                                </p:cTn>
                              </p:par>
                              <p:par>
                                <p:cTn id="150" presetID="2" presetClass="entr" presetSubtype="4" fill="hold" nodeType="withEffect">
                                  <p:stCondLst>
                                    <p:cond delay="0"/>
                                  </p:stCondLst>
                                  <p:childTnLst>
                                    <p:set>
                                      <p:cBhvr>
                                        <p:cTn id="151" dur="1" fill="hold">
                                          <p:stCondLst>
                                            <p:cond delay="0"/>
                                          </p:stCondLst>
                                        </p:cTn>
                                        <p:tgtEl>
                                          <p:spTgt spid="16"/>
                                        </p:tgtEl>
                                        <p:attrNameLst>
                                          <p:attrName>style.visibility</p:attrName>
                                        </p:attrNameLst>
                                      </p:cBhvr>
                                      <p:to>
                                        <p:strVal val="visible"/>
                                      </p:to>
                                    </p:set>
                                    <p:anim calcmode="lin" valueType="num">
                                      <p:cBhvr additive="base">
                                        <p:cTn id="152" dur="500" fill="hold"/>
                                        <p:tgtEl>
                                          <p:spTgt spid="16"/>
                                        </p:tgtEl>
                                        <p:attrNameLst>
                                          <p:attrName>ppt_x</p:attrName>
                                        </p:attrNameLst>
                                      </p:cBhvr>
                                      <p:tavLst>
                                        <p:tav tm="0">
                                          <p:val>
                                            <p:strVal val="#ppt_x"/>
                                          </p:val>
                                        </p:tav>
                                        <p:tav tm="100000">
                                          <p:val>
                                            <p:strVal val="#ppt_x"/>
                                          </p:val>
                                        </p:tav>
                                      </p:tavLst>
                                    </p:anim>
                                    <p:anim calcmode="lin" valueType="num">
                                      <p:cBhvr additive="base">
                                        <p:cTn id="153" dur="500" fill="hold"/>
                                        <p:tgtEl>
                                          <p:spTgt spid="16"/>
                                        </p:tgtEl>
                                        <p:attrNameLst>
                                          <p:attrName>ppt_y</p:attrName>
                                        </p:attrNameLst>
                                      </p:cBhvr>
                                      <p:tavLst>
                                        <p:tav tm="0">
                                          <p:val>
                                            <p:strVal val="1+#ppt_h/2"/>
                                          </p:val>
                                        </p:tav>
                                        <p:tav tm="100000">
                                          <p:val>
                                            <p:strVal val="#ppt_y"/>
                                          </p:val>
                                        </p:tav>
                                      </p:tavLst>
                                    </p:anim>
                                  </p:childTnLst>
                                </p:cTn>
                              </p:par>
                              <p:par>
                                <p:cTn id="154" presetID="2" presetClass="entr" presetSubtype="4" fill="hold" nodeType="withEffect">
                                  <p:stCondLst>
                                    <p:cond delay="0"/>
                                  </p:stCondLst>
                                  <p:childTnLst>
                                    <p:set>
                                      <p:cBhvr>
                                        <p:cTn id="155" dur="1" fill="hold">
                                          <p:stCondLst>
                                            <p:cond delay="0"/>
                                          </p:stCondLst>
                                        </p:cTn>
                                        <p:tgtEl>
                                          <p:spTgt spid="23"/>
                                        </p:tgtEl>
                                        <p:attrNameLst>
                                          <p:attrName>style.visibility</p:attrName>
                                        </p:attrNameLst>
                                      </p:cBhvr>
                                      <p:to>
                                        <p:strVal val="visible"/>
                                      </p:to>
                                    </p:set>
                                    <p:anim calcmode="lin" valueType="num">
                                      <p:cBhvr additive="base">
                                        <p:cTn id="156" dur="500" fill="hold"/>
                                        <p:tgtEl>
                                          <p:spTgt spid="23"/>
                                        </p:tgtEl>
                                        <p:attrNameLst>
                                          <p:attrName>ppt_x</p:attrName>
                                        </p:attrNameLst>
                                      </p:cBhvr>
                                      <p:tavLst>
                                        <p:tav tm="0">
                                          <p:val>
                                            <p:strVal val="#ppt_x"/>
                                          </p:val>
                                        </p:tav>
                                        <p:tav tm="100000">
                                          <p:val>
                                            <p:strVal val="#ppt_x"/>
                                          </p:val>
                                        </p:tav>
                                      </p:tavLst>
                                    </p:anim>
                                    <p:anim calcmode="lin" valueType="num">
                                      <p:cBhvr additive="base">
                                        <p:cTn id="1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xit" presetSubtype="4" fill="hold" grpId="1" nodeType="clickEffect">
                                  <p:stCondLst>
                                    <p:cond delay="0"/>
                                  </p:stCondLst>
                                  <p:childTnLst>
                                    <p:anim calcmode="lin" valueType="num">
                                      <p:cBhvr additive="base">
                                        <p:cTn id="161" dur="500"/>
                                        <p:tgtEl>
                                          <p:spTgt spid="7"/>
                                        </p:tgtEl>
                                        <p:attrNameLst>
                                          <p:attrName>ppt_x</p:attrName>
                                        </p:attrNameLst>
                                      </p:cBhvr>
                                      <p:tavLst>
                                        <p:tav tm="0">
                                          <p:val>
                                            <p:strVal val="ppt_x"/>
                                          </p:val>
                                        </p:tav>
                                        <p:tav tm="100000">
                                          <p:val>
                                            <p:strVal val="ppt_x"/>
                                          </p:val>
                                        </p:tav>
                                      </p:tavLst>
                                    </p:anim>
                                    <p:anim calcmode="lin" valueType="num">
                                      <p:cBhvr additive="base">
                                        <p:cTn id="162" dur="500"/>
                                        <p:tgtEl>
                                          <p:spTgt spid="7"/>
                                        </p:tgtEl>
                                        <p:attrNameLst>
                                          <p:attrName>ppt_y</p:attrName>
                                        </p:attrNameLst>
                                      </p:cBhvr>
                                      <p:tavLst>
                                        <p:tav tm="0">
                                          <p:val>
                                            <p:strVal val="ppt_y"/>
                                          </p:val>
                                        </p:tav>
                                        <p:tav tm="100000">
                                          <p:val>
                                            <p:strVal val="1+ppt_h/2"/>
                                          </p:val>
                                        </p:tav>
                                      </p:tavLst>
                                    </p:anim>
                                    <p:set>
                                      <p:cBhvr>
                                        <p:cTn id="163" dur="1" fill="hold">
                                          <p:stCondLst>
                                            <p:cond delay="499"/>
                                          </p:stCondLst>
                                        </p:cTn>
                                        <p:tgtEl>
                                          <p:spTgt spid="7"/>
                                        </p:tgtEl>
                                        <p:attrNameLst>
                                          <p:attrName>style.visibility</p:attrName>
                                        </p:attrNameLst>
                                      </p:cBhvr>
                                      <p:to>
                                        <p:strVal val="hidden"/>
                                      </p:to>
                                    </p:set>
                                  </p:childTnLst>
                                </p:cTn>
                              </p:par>
                              <p:par>
                                <p:cTn id="164" presetID="2" presetClass="exit" presetSubtype="4" fill="hold" grpId="1" nodeType="withEffect">
                                  <p:stCondLst>
                                    <p:cond delay="0"/>
                                  </p:stCondLst>
                                  <p:childTnLst>
                                    <p:anim calcmode="lin" valueType="num">
                                      <p:cBhvr additive="base">
                                        <p:cTn id="165" dur="500"/>
                                        <p:tgtEl>
                                          <p:spTgt spid="8"/>
                                        </p:tgtEl>
                                        <p:attrNameLst>
                                          <p:attrName>ppt_x</p:attrName>
                                        </p:attrNameLst>
                                      </p:cBhvr>
                                      <p:tavLst>
                                        <p:tav tm="0">
                                          <p:val>
                                            <p:strVal val="ppt_x"/>
                                          </p:val>
                                        </p:tav>
                                        <p:tav tm="100000">
                                          <p:val>
                                            <p:strVal val="ppt_x"/>
                                          </p:val>
                                        </p:tav>
                                      </p:tavLst>
                                    </p:anim>
                                    <p:anim calcmode="lin" valueType="num">
                                      <p:cBhvr additive="base">
                                        <p:cTn id="166" dur="500"/>
                                        <p:tgtEl>
                                          <p:spTgt spid="8"/>
                                        </p:tgtEl>
                                        <p:attrNameLst>
                                          <p:attrName>ppt_y</p:attrName>
                                        </p:attrNameLst>
                                      </p:cBhvr>
                                      <p:tavLst>
                                        <p:tav tm="0">
                                          <p:val>
                                            <p:strVal val="ppt_y"/>
                                          </p:val>
                                        </p:tav>
                                        <p:tav tm="100000">
                                          <p:val>
                                            <p:strVal val="1+ppt_h/2"/>
                                          </p:val>
                                        </p:tav>
                                      </p:tavLst>
                                    </p:anim>
                                    <p:set>
                                      <p:cBhvr>
                                        <p:cTn id="167" dur="1" fill="hold">
                                          <p:stCondLst>
                                            <p:cond delay="499"/>
                                          </p:stCondLst>
                                        </p:cTn>
                                        <p:tgtEl>
                                          <p:spTgt spid="8"/>
                                        </p:tgtEl>
                                        <p:attrNameLst>
                                          <p:attrName>style.visibility</p:attrName>
                                        </p:attrNameLst>
                                      </p:cBhvr>
                                      <p:to>
                                        <p:strVal val="hidden"/>
                                      </p:to>
                                    </p:set>
                                  </p:childTnLst>
                                </p:cTn>
                              </p:par>
                              <p:par>
                                <p:cTn id="168" presetID="2" presetClass="exit" presetSubtype="4" fill="hold" nodeType="withEffect">
                                  <p:stCondLst>
                                    <p:cond delay="0"/>
                                  </p:stCondLst>
                                  <p:childTnLst>
                                    <p:anim calcmode="lin" valueType="num">
                                      <p:cBhvr additive="base">
                                        <p:cTn id="169" dur="500"/>
                                        <p:tgtEl>
                                          <p:spTgt spid="16"/>
                                        </p:tgtEl>
                                        <p:attrNameLst>
                                          <p:attrName>ppt_x</p:attrName>
                                        </p:attrNameLst>
                                      </p:cBhvr>
                                      <p:tavLst>
                                        <p:tav tm="0">
                                          <p:val>
                                            <p:strVal val="ppt_x"/>
                                          </p:val>
                                        </p:tav>
                                        <p:tav tm="100000">
                                          <p:val>
                                            <p:strVal val="ppt_x"/>
                                          </p:val>
                                        </p:tav>
                                      </p:tavLst>
                                    </p:anim>
                                    <p:anim calcmode="lin" valueType="num">
                                      <p:cBhvr additive="base">
                                        <p:cTn id="170" dur="500"/>
                                        <p:tgtEl>
                                          <p:spTgt spid="16"/>
                                        </p:tgtEl>
                                        <p:attrNameLst>
                                          <p:attrName>ppt_y</p:attrName>
                                        </p:attrNameLst>
                                      </p:cBhvr>
                                      <p:tavLst>
                                        <p:tav tm="0">
                                          <p:val>
                                            <p:strVal val="ppt_y"/>
                                          </p:val>
                                        </p:tav>
                                        <p:tav tm="100000">
                                          <p:val>
                                            <p:strVal val="1+ppt_h/2"/>
                                          </p:val>
                                        </p:tav>
                                      </p:tavLst>
                                    </p:anim>
                                    <p:set>
                                      <p:cBhvr>
                                        <p:cTn id="171" dur="1" fill="hold">
                                          <p:stCondLst>
                                            <p:cond delay="499"/>
                                          </p:stCondLst>
                                        </p:cTn>
                                        <p:tgtEl>
                                          <p:spTgt spid="16"/>
                                        </p:tgtEl>
                                        <p:attrNameLst>
                                          <p:attrName>style.visibility</p:attrName>
                                        </p:attrNameLst>
                                      </p:cBhvr>
                                      <p:to>
                                        <p:strVal val="hidden"/>
                                      </p:to>
                                    </p:set>
                                  </p:childTnLst>
                                </p:cTn>
                              </p:par>
                              <p:par>
                                <p:cTn id="172" presetID="2" presetClass="exit" presetSubtype="4" fill="hold" nodeType="withEffect">
                                  <p:stCondLst>
                                    <p:cond delay="0"/>
                                  </p:stCondLst>
                                  <p:childTnLst>
                                    <p:anim calcmode="lin" valueType="num">
                                      <p:cBhvr additive="base">
                                        <p:cTn id="173" dur="500"/>
                                        <p:tgtEl>
                                          <p:spTgt spid="23"/>
                                        </p:tgtEl>
                                        <p:attrNameLst>
                                          <p:attrName>ppt_x</p:attrName>
                                        </p:attrNameLst>
                                      </p:cBhvr>
                                      <p:tavLst>
                                        <p:tav tm="0">
                                          <p:val>
                                            <p:strVal val="ppt_x"/>
                                          </p:val>
                                        </p:tav>
                                        <p:tav tm="100000">
                                          <p:val>
                                            <p:strVal val="ppt_x"/>
                                          </p:val>
                                        </p:tav>
                                      </p:tavLst>
                                    </p:anim>
                                    <p:anim calcmode="lin" valueType="num">
                                      <p:cBhvr additive="base">
                                        <p:cTn id="174" dur="500"/>
                                        <p:tgtEl>
                                          <p:spTgt spid="23"/>
                                        </p:tgtEl>
                                        <p:attrNameLst>
                                          <p:attrName>ppt_y</p:attrName>
                                        </p:attrNameLst>
                                      </p:cBhvr>
                                      <p:tavLst>
                                        <p:tav tm="0">
                                          <p:val>
                                            <p:strVal val="ppt_y"/>
                                          </p:val>
                                        </p:tav>
                                        <p:tav tm="100000">
                                          <p:val>
                                            <p:strVal val="1+ppt_h/2"/>
                                          </p:val>
                                        </p:tav>
                                      </p:tavLst>
                                    </p:anim>
                                    <p:set>
                                      <p:cBhvr>
                                        <p:cTn id="17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P spid="24" grpId="0"/>
      <p:bldP spid="24" grpId="1"/>
      <p:bldP spid="25" grpId="0"/>
      <p:bldP spid="25" grpId="1"/>
      <p:bldP spid="27" grpId="0"/>
      <p:bldP spid="27"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404664"/>
            <a:ext cx="8147248" cy="936104"/>
          </a:xfrm>
        </p:spPr>
        <p:txBody>
          <a:bodyPr>
            <a:normAutofit/>
          </a:bodyPr>
          <a:lstStyle/>
          <a:p>
            <a:r>
              <a:rPr lang="fr-FR" dirty="0" smtClean="0"/>
              <a:t>Plan du commentaire, I </a:t>
            </a:r>
            <a:endParaRPr lang="fr-FR" dirty="0"/>
          </a:p>
        </p:txBody>
      </p:sp>
      <p:sp>
        <p:nvSpPr>
          <p:cNvPr id="3" name="Espace réservé du contenu 2"/>
          <p:cNvSpPr>
            <a:spLocks noGrp="1"/>
          </p:cNvSpPr>
          <p:nvPr>
            <p:ph idx="1"/>
          </p:nvPr>
        </p:nvSpPr>
        <p:spPr>
          <a:xfrm>
            <a:off x="323528" y="1412776"/>
            <a:ext cx="8363272" cy="4911824"/>
          </a:xfrm>
        </p:spPr>
        <p:txBody>
          <a:bodyPr>
            <a:normAutofit/>
          </a:bodyPr>
          <a:lstStyle/>
          <a:p>
            <a:pPr marL="571500" indent="-571500">
              <a:buFont typeface="+mj-lt"/>
              <a:buAutoNum type="romanUcPeriod"/>
            </a:pPr>
            <a:r>
              <a:rPr lang="fr-FR" dirty="0" smtClean="0"/>
              <a:t>Le problème de la beauté : pureté, éternité, … </a:t>
            </a:r>
          </a:p>
          <a:p>
            <a:pPr marL="571500" indent="-571500">
              <a:buFont typeface="Wingdings" pitchFamily="2" charset="2"/>
              <a:buChar char="§"/>
            </a:pPr>
            <a:r>
              <a:rPr lang="fr-FR" dirty="0" smtClean="0"/>
              <a:t>Beauté = beauté féminine (sein, yeux, cœur ..)</a:t>
            </a:r>
          </a:p>
          <a:p>
            <a:pPr marL="571500" indent="-571500">
              <a:buFont typeface="Wingdings" pitchFamily="2" charset="2"/>
              <a:buChar char="§"/>
            </a:pPr>
            <a:r>
              <a:rPr lang="fr-FR" dirty="0" smtClean="0"/>
              <a:t>Beauté  éphémère pour la beauté humaine, éternelle pour celle de l’œuvre d’art.</a:t>
            </a:r>
          </a:p>
          <a:p>
            <a:pPr marL="571500" indent="-571500">
              <a:buFont typeface="Wingdings" pitchFamily="2" charset="2"/>
              <a:buChar char="§"/>
            </a:pPr>
            <a:r>
              <a:rPr lang="fr-FR" dirty="0" smtClean="0"/>
              <a:t>Fascinante, comme une déesse.</a:t>
            </a:r>
          </a:p>
          <a:p>
            <a:pPr marL="571500" indent="-571500">
              <a:buFont typeface="Wingdings" pitchFamily="2" charset="2"/>
              <a:buChar char="§"/>
            </a:pPr>
            <a:r>
              <a:rPr lang="fr-FR" dirty="0" smtClean="0"/>
              <a:t>Inspire les poètes. </a:t>
            </a:r>
          </a:p>
        </p:txBody>
      </p:sp>
    </p:spTree>
    <p:extLst>
      <p:ext uri="{BB962C8B-B14F-4D97-AF65-F5344CB8AC3E}">
        <p14:creationId xmlns:p14="http://schemas.microsoft.com/office/powerpoint/2010/main" val="204518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Plan du commentaire, </a:t>
            </a:r>
            <a:r>
              <a:rPr lang="fr-FR" dirty="0" smtClean="0"/>
              <a:t>II</a:t>
            </a:r>
            <a:endParaRPr lang="fr-FR" dirty="0"/>
          </a:p>
        </p:txBody>
      </p:sp>
      <p:sp>
        <p:nvSpPr>
          <p:cNvPr id="3" name="Espace réservé du contenu 2"/>
          <p:cNvSpPr>
            <a:spLocks noGrp="1"/>
          </p:cNvSpPr>
          <p:nvPr>
            <p:ph idx="1"/>
          </p:nvPr>
        </p:nvSpPr>
        <p:spPr/>
        <p:txBody>
          <a:bodyPr/>
          <a:lstStyle/>
          <a:p>
            <a:pPr marL="571500" indent="-571500">
              <a:buAutoNum type="romanUcPeriod" startAt="2"/>
            </a:pPr>
            <a:r>
              <a:rPr lang="fr-FR" dirty="0"/>
              <a:t>La question des émotions et des sentiments.</a:t>
            </a:r>
          </a:p>
          <a:p>
            <a:pPr marL="571500" indent="-571500">
              <a:buFont typeface="Wingdings" pitchFamily="2" charset="2"/>
              <a:buChar char="§"/>
            </a:pPr>
            <a:r>
              <a:rPr lang="fr-FR" dirty="0"/>
              <a:t>L ’œuvre de pierre n’a pas de sentiments (cœur de pierre)</a:t>
            </a:r>
          </a:p>
          <a:p>
            <a:pPr marL="571500" indent="-571500">
              <a:buFont typeface="Wingdings" pitchFamily="2" charset="2"/>
              <a:buChar char="§"/>
            </a:pPr>
            <a:r>
              <a:rPr lang="fr-FR" dirty="0"/>
              <a:t>Mais elle en suscite chez le spectateur. </a:t>
            </a:r>
          </a:p>
          <a:p>
            <a:pPr marL="571500" indent="-571500">
              <a:buFont typeface="Wingdings" pitchFamily="2" charset="2"/>
              <a:buChar char="§"/>
            </a:pPr>
            <a:r>
              <a:rPr lang="fr-FR" dirty="0"/>
              <a:t>Elle suscite l’admiration, l’amour; elle enseigne à voir la beauté.</a:t>
            </a:r>
          </a:p>
          <a:p>
            <a:endParaRPr lang="fr-FR" dirty="0"/>
          </a:p>
        </p:txBody>
      </p:sp>
    </p:spTree>
    <p:extLst>
      <p:ext uri="{BB962C8B-B14F-4D97-AF65-F5344CB8AC3E}">
        <p14:creationId xmlns:p14="http://schemas.microsoft.com/office/powerpoint/2010/main" val="85525586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Plan du commentaire, </a:t>
            </a:r>
            <a:r>
              <a:rPr lang="fr-FR" dirty="0" smtClean="0"/>
              <a:t>III</a:t>
            </a:r>
            <a:endParaRPr lang="fr-FR" dirty="0"/>
          </a:p>
        </p:txBody>
      </p:sp>
      <p:sp>
        <p:nvSpPr>
          <p:cNvPr id="3" name="Espace réservé du contenu 2"/>
          <p:cNvSpPr>
            <a:spLocks noGrp="1"/>
          </p:cNvSpPr>
          <p:nvPr>
            <p:ph idx="1"/>
          </p:nvPr>
        </p:nvSpPr>
        <p:spPr/>
        <p:txBody>
          <a:bodyPr>
            <a:normAutofit lnSpcReduction="10000"/>
          </a:bodyPr>
          <a:lstStyle/>
          <a:p>
            <a:pPr marL="571500" indent="-571500">
              <a:buAutoNum type="romanUcPeriod" startAt="3"/>
            </a:pPr>
            <a:r>
              <a:rPr lang="fr-FR" dirty="0"/>
              <a:t>Le problème de la mortalité </a:t>
            </a:r>
            <a:r>
              <a:rPr lang="fr-FR" i="1" dirty="0"/>
              <a:t>versus</a:t>
            </a:r>
            <a:r>
              <a:rPr lang="fr-FR" dirty="0"/>
              <a:t> l’immortalité.</a:t>
            </a:r>
          </a:p>
          <a:p>
            <a:pPr marL="571500" indent="-571500">
              <a:buFont typeface="Wingdings" pitchFamily="2" charset="2"/>
              <a:buChar char="§"/>
            </a:pPr>
            <a:r>
              <a:rPr lang="fr-FR" dirty="0"/>
              <a:t>Le drame de l’homme est d’être mortel, voué à la disparition.</a:t>
            </a:r>
          </a:p>
          <a:p>
            <a:pPr marL="571500" indent="-571500">
              <a:buFont typeface="Wingdings" pitchFamily="2" charset="2"/>
              <a:buChar char="§"/>
            </a:pPr>
            <a:r>
              <a:rPr lang="fr-FR" dirty="0"/>
              <a:t>Alors que la matière, elle, possède l’éternité.</a:t>
            </a:r>
          </a:p>
          <a:p>
            <a:pPr marL="571500" indent="-571500">
              <a:buFont typeface="Wingdings" pitchFamily="2" charset="2"/>
              <a:buChar char="§"/>
            </a:pPr>
            <a:r>
              <a:rPr lang="fr-FR" dirty="0"/>
              <a:t>La fonction essentielle de l’art est de permettre à l’être humain de survivre d’une certaine manière: à travers l’art, l’homme exprime sa quête de l’éternité. </a:t>
            </a:r>
          </a:p>
          <a:p>
            <a:pPr marL="571500" indent="-571500">
              <a:buNone/>
            </a:pPr>
            <a:r>
              <a:rPr lang="fr-FR" dirty="0"/>
              <a:t>	Conclusion : à travers ce poème, Baudelaire cherche lui-même à créer une œuvre spirituelle qui résiste au temps; il nous apprend également à apprécier la beauté. </a:t>
            </a:r>
          </a:p>
          <a:p>
            <a:endParaRPr lang="fr-FR" dirty="0"/>
          </a:p>
        </p:txBody>
      </p:sp>
    </p:spTree>
    <p:extLst>
      <p:ext uri="{BB962C8B-B14F-4D97-AF65-F5344CB8AC3E}">
        <p14:creationId xmlns:p14="http://schemas.microsoft.com/office/powerpoint/2010/main" val="58151749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36391" y="2082552"/>
            <a:ext cx="7851648" cy="1828800"/>
          </a:xfrm>
        </p:spPr>
        <p:txBody>
          <a:bodyPr/>
          <a:lstStyle/>
          <a:p>
            <a:r>
              <a:rPr lang="fr-FR" dirty="0" smtClean="0">
                <a:solidFill>
                  <a:srgbClr val="FF0000"/>
                </a:solidFill>
              </a:rPr>
              <a:t>Quentin de la tour</a:t>
            </a:r>
            <a:endParaRPr lang="fr-FR" dirty="0">
              <a:solidFill>
                <a:srgbClr val="FF0000"/>
              </a:solidFill>
            </a:endParaRPr>
          </a:p>
        </p:txBody>
      </p:sp>
      <p:sp>
        <p:nvSpPr>
          <p:cNvPr id="3" name="Sous-titre 2"/>
          <p:cNvSpPr>
            <a:spLocks noGrp="1"/>
          </p:cNvSpPr>
          <p:nvPr>
            <p:ph type="subTitle" idx="1"/>
          </p:nvPr>
        </p:nvSpPr>
        <p:spPr>
          <a:xfrm>
            <a:off x="611560" y="4077072"/>
            <a:ext cx="7854696" cy="1752600"/>
          </a:xfrm>
        </p:spPr>
        <p:txBody>
          <a:bodyPr>
            <a:normAutofit/>
          </a:bodyPr>
          <a:lstStyle/>
          <a:p>
            <a:r>
              <a:rPr lang="fr-FR" sz="3600" dirty="0" smtClean="0">
                <a:solidFill>
                  <a:srgbClr val="FF0000"/>
                </a:solidFill>
              </a:rPr>
              <a:t>Marie-Madeleine</a:t>
            </a:r>
            <a:endParaRPr lang="fr-FR" sz="3600" dirty="0">
              <a:solidFill>
                <a:srgbClr val="FF0000"/>
              </a:solidFill>
            </a:endParaRPr>
          </a:p>
        </p:txBody>
      </p:sp>
      <p:sp>
        <p:nvSpPr>
          <p:cNvPr id="4" name="Titre 1"/>
          <p:cNvSpPr txBox="1">
            <a:spLocks/>
          </p:cNvSpPr>
          <p:nvPr/>
        </p:nvSpPr>
        <p:spPr>
          <a:xfrm>
            <a:off x="611560" y="476672"/>
            <a:ext cx="7772400" cy="252028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i="1" u="sng" dirty="0" smtClean="0"/>
              <a:t>Histoire de l’art</a:t>
            </a:r>
            <a:br>
              <a:rPr lang="fr-FR" i="1" u="sng" dirty="0" smtClean="0"/>
            </a:br>
            <a:endParaRPr lang="fr-FR" dirty="0"/>
          </a:p>
        </p:txBody>
      </p:sp>
    </p:spTree>
    <p:extLst>
      <p:ext uri="{BB962C8B-B14F-4D97-AF65-F5344CB8AC3E}">
        <p14:creationId xmlns:p14="http://schemas.microsoft.com/office/powerpoint/2010/main" val="228954733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5.ac-lille.fr/~lpthomas/IMG/jpg/delatour_vanites.jpg"/>
          <p:cNvPicPr>
            <a:picLocks noChangeAspect="1" noChangeArrowheads="1"/>
          </p:cNvPicPr>
          <p:nvPr/>
        </p:nvPicPr>
        <p:blipFill>
          <a:blip r:embed="rId2" cstate="print"/>
          <a:srcRect/>
          <a:stretch>
            <a:fillRect/>
          </a:stretch>
        </p:blipFill>
        <p:spPr bwMode="auto">
          <a:xfrm>
            <a:off x="1547664" y="0"/>
            <a:ext cx="4599806" cy="6696462"/>
          </a:xfrm>
          <a:prstGeom prst="rect">
            <a:avLst/>
          </a:prstGeom>
          <a:noFill/>
        </p:spPr>
      </p:pic>
      <p:sp>
        <p:nvSpPr>
          <p:cNvPr id="5" name="ZoneTexte 4"/>
          <p:cNvSpPr txBox="1"/>
          <p:nvPr/>
        </p:nvSpPr>
        <p:spPr>
          <a:xfrm>
            <a:off x="0" y="188640"/>
            <a:ext cx="1547664" cy="646331"/>
          </a:xfrm>
          <a:prstGeom prst="rect">
            <a:avLst/>
          </a:prstGeom>
          <a:noFill/>
        </p:spPr>
        <p:txBody>
          <a:bodyPr wrap="square" rtlCol="0">
            <a:spAutoFit/>
          </a:bodyPr>
          <a:lstStyle/>
          <a:p>
            <a:r>
              <a:rPr lang="fr-FR" b="1" dirty="0" smtClean="0">
                <a:solidFill>
                  <a:srgbClr val="0070C0"/>
                </a:solidFill>
              </a:rPr>
              <a:t>La courtisane</a:t>
            </a:r>
          </a:p>
          <a:p>
            <a:endParaRPr lang="fr-FR" dirty="0"/>
          </a:p>
        </p:txBody>
      </p:sp>
      <p:sp>
        <p:nvSpPr>
          <p:cNvPr id="6" name="ZoneTexte 5"/>
          <p:cNvSpPr txBox="1"/>
          <p:nvPr/>
        </p:nvSpPr>
        <p:spPr>
          <a:xfrm>
            <a:off x="0" y="908720"/>
            <a:ext cx="2160240" cy="369332"/>
          </a:xfrm>
          <a:prstGeom prst="rect">
            <a:avLst/>
          </a:prstGeom>
          <a:noFill/>
        </p:spPr>
        <p:txBody>
          <a:bodyPr wrap="square" rtlCol="0">
            <a:spAutoFit/>
          </a:bodyPr>
          <a:lstStyle/>
          <a:p>
            <a:r>
              <a:rPr lang="fr-FR" dirty="0" smtClean="0">
                <a:solidFill>
                  <a:srgbClr val="FF0000"/>
                </a:solidFill>
              </a:rPr>
              <a:t>Cheveux défaits </a:t>
            </a:r>
            <a:endParaRPr lang="fr-FR" dirty="0">
              <a:solidFill>
                <a:srgbClr val="FF0000"/>
              </a:solidFill>
            </a:endParaRPr>
          </a:p>
        </p:txBody>
      </p:sp>
      <p:sp>
        <p:nvSpPr>
          <p:cNvPr id="7" name="ZoneTexte 6"/>
          <p:cNvSpPr txBox="1"/>
          <p:nvPr/>
        </p:nvSpPr>
        <p:spPr>
          <a:xfrm>
            <a:off x="0" y="1628800"/>
            <a:ext cx="1872208" cy="369332"/>
          </a:xfrm>
          <a:prstGeom prst="rect">
            <a:avLst/>
          </a:prstGeom>
          <a:noFill/>
        </p:spPr>
        <p:txBody>
          <a:bodyPr wrap="square" rtlCol="0">
            <a:spAutoFit/>
          </a:bodyPr>
          <a:lstStyle/>
          <a:p>
            <a:r>
              <a:rPr lang="fr-FR" dirty="0" smtClean="0">
                <a:solidFill>
                  <a:srgbClr val="FF0000"/>
                </a:solidFill>
              </a:rPr>
              <a:t>Corsage ouvert</a:t>
            </a:r>
          </a:p>
        </p:txBody>
      </p:sp>
      <p:sp>
        <p:nvSpPr>
          <p:cNvPr id="8" name="ZoneTexte 7"/>
          <p:cNvSpPr txBox="1"/>
          <p:nvPr/>
        </p:nvSpPr>
        <p:spPr>
          <a:xfrm>
            <a:off x="107504" y="3789040"/>
            <a:ext cx="1368152" cy="369332"/>
          </a:xfrm>
          <a:prstGeom prst="rect">
            <a:avLst/>
          </a:prstGeom>
          <a:noFill/>
        </p:spPr>
        <p:txBody>
          <a:bodyPr wrap="square" rtlCol="0">
            <a:spAutoFit/>
          </a:bodyPr>
          <a:lstStyle/>
          <a:p>
            <a:r>
              <a:rPr lang="fr-FR" dirty="0" smtClean="0">
                <a:solidFill>
                  <a:srgbClr val="FF0000"/>
                </a:solidFill>
              </a:rPr>
              <a:t>Jupe rouge</a:t>
            </a:r>
            <a:endParaRPr lang="fr-FR" dirty="0">
              <a:solidFill>
                <a:srgbClr val="FF0000"/>
              </a:solidFill>
            </a:endParaRPr>
          </a:p>
        </p:txBody>
      </p:sp>
      <p:sp>
        <p:nvSpPr>
          <p:cNvPr id="9" name="ZoneTexte 8"/>
          <p:cNvSpPr txBox="1"/>
          <p:nvPr/>
        </p:nvSpPr>
        <p:spPr>
          <a:xfrm>
            <a:off x="6588224" y="260648"/>
            <a:ext cx="1584176" cy="369332"/>
          </a:xfrm>
          <a:prstGeom prst="rect">
            <a:avLst/>
          </a:prstGeom>
          <a:noFill/>
        </p:spPr>
        <p:txBody>
          <a:bodyPr wrap="square" rtlCol="0">
            <a:spAutoFit/>
          </a:bodyPr>
          <a:lstStyle/>
          <a:p>
            <a:r>
              <a:rPr lang="fr-FR" b="1" dirty="0" smtClean="0">
                <a:solidFill>
                  <a:srgbClr val="0070C0"/>
                </a:solidFill>
              </a:rPr>
              <a:t>La conversion</a:t>
            </a:r>
            <a:endParaRPr lang="fr-FR" b="1" dirty="0">
              <a:solidFill>
                <a:srgbClr val="0070C0"/>
              </a:solidFill>
            </a:endParaRPr>
          </a:p>
        </p:txBody>
      </p:sp>
      <p:cxnSp>
        <p:nvCxnSpPr>
          <p:cNvPr id="11" name="Connecteur droit avec flèche 10"/>
          <p:cNvCxnSpPr/>
          <p:nvPr/>
        </p:nvCxnSpPr>
        <p:spPr>
          <a:xfrm>
            <a:off x="1835696" y="1052736"/>
            <a:ext cx="86409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1979712" y="1844824"/>
            <a:ext cx="1008112"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1691680" y="4005064"/>
            <a:ext cx="324036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6372200" y="2348880"/>
            <a:ext cx="2664296" cy="646331"/>
          </a:xfrm>
          <a:prstGeom prst="rect">
            <a:avLst/>
          </a:prstGeom>
          <a:noFill/>
        </p:spPr>
        <p:txBody>
          <a:bodyPr wrap="square" rtlCol="0">
            <a:spAutoFit/>
          </a:bodyPr>
          <a:lstStyle/>
          <a:p>
            <a:r>
              <a:rPr lang="fr-FR" dirty="0" smtClean="0"/>
              <a:t>La lumière, symbole de vérité</a:t>
            </a:r>
            <a:endParaRPr lang="fr-FR" dirty="0"/>
          </a:p>
        </p:txBody>
      </p:sp>
      <p:cxnSp>
        <p:nvCxnSpPr>
          <p:cNvPr id="17" name="Connecteur droit avec flèche 16"/>
          <p:cNvCxnSpPr>
            <a:stCxn id="16" idx="1"/>
          </p:cNvCxnSpPr>
          <p:nvPr/>
        </p:nvCxnSpPr>
        <p:spPr>
          <a:xfrm flipH="1" flipV="1">
            <a:off x="5076056" y="1988840"/>
            <a:ext cx="1296144" cy="6832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6300192" y="3212976"/>
            <a:ext cx="2592288" cy="646331"/>
          </a:xfrm>
          <a:prstGeom prst="rect">
            <a:avLst/>
          </a:prstGeom>
          <a:noFill/>
        </p:spPr>
        <p:txBody>
          <a:bodyPr wrap="square" rtlCol="0">
            <a:spAutoFit/>
          </a:bodyPr>
          <a:lstStyle/>
          <a:p>
            <a:r>
              <a:rPr lang="fr-FR" dirty="0" smtClean="0"/>
              <a:t>Le jeu de miroir, symbole de réflexion</a:t>
            </a:r>
            <a:endParaRPr lang="fr-FR" dirty="0"/>
          </a:p>
        </p:txBody>
      </p:sp>
      <p:cxnSp>
        <p:nvCxnSpPr>
          <p:cNvPr id="20" name="Connecteur droit avec flèche 19"/>
          <p:cNvCxnSpPr/>
          <p:nvPr/>
        </p:nvCxnSpPr>
        <p:spPr>
          <a:xfrm flipH="1" flipV="1">
            <a:off x="4860032" y="2204864"/>
            <a:ext cx="1440160" cy="10081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6228184" y="4077072"/>
            <a:ext cx="2664296" cy="646331"/>
          </a:xfrm>
          <a:prstGeom prst="rect">
            <a:avLst/>
          </a:prstGeom>
          <a:noFill/>
        </p:spPr>
        <p:txBody>
          <a:bodyPr wrap="square" rtlCol="0">
            <a:spAutoFit/>
          </a:bodyPr>
          <a:lstStyle/>
          <a:p>
            <a:r>
              <a:rPr lang="fr-FR" dirty="0" smtClean="0"/>
              <a:t>Le crâne, conscience de la mort</a:t>
            </a:r>
            <a:endParaRPr lang="fr-FR" dirty="0"/>
          </a:p>
        </p:txBody>
      </p:sp>
      <p:cxnSp>
        <p:nvCxnSpPr>
          <p:cNvPr id="23" name="Connecteur droit avec flèche 22"/>
          <p:cNvCxnSpPr/>
          <p:nvPr/>
        </p:nvCxnSpPr>
        <p:spPr>
          <a:xfrm flipH="1" flipV="1">
            <a:off x="4572000" y="3212976"/>
            <a:ext cx="1656184" cy="9361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6300192" y="5949280"/>
            <a:ext cx="2520280" cy="646331"/>
          </a:xfrm>
          <a:prstGeom prst="rect">
            <a:avLst/>
          </a:prstGeom>
          <a:noFill/>
        </p:spPr>
        <p:txBody>
          <a:bodyPr wrap="square" rtlCol="0">
            <a:spAutoFit/>
          </a:bodyPr>
          <a:lstStyle/>
          <a:p>
            <a:r>
              <a:rPr lang="fr-FR" dirty="0" smtClean="0"/>
              <a:t>Les bijoux jetés à terre : rejet de la vanité</a:t>
            </a:r>
            <a:endParaRPr lang="fr-FR" dirty="0"/>
          </a:p>
        </p:txBody>
      </p:sp>
      <p:cxnSp>
        <p:nvCxnSpPr>
          <p:cNvPr id="26" name="Connecteur droit avec flèche 25"/>
          <p:cNvCxnSpPr/>
          <p:nvPr/>
        </p:nvCxnSpPr>
        <p:spPr>
          <a:xfrm flipH="1">
            <a:off x="5436096" y="6525344"/>
            <a:ext cx="122413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2411760" y="188640"/>
            <a:ext cx="3744416" cy="5301208"/>
          </a:xfrm>
          <a:prstGeom prst="line">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ZoneTexte 29"/>
          <p:cNvSpPr txBox="1"/>
          <p:nvPr/>
        </p:nvSpPr>
        <p:spPr>
          <a:xfrm>
            <a:off x="6300192" y="5013176"/>
            <a:ext cx="2520280" cy="923330"/>
          </a:xfrm>
          <a:prstGeom prst="rect">
            <a:avLst/>
          </a:prstGeom>
          <a:noFill/>
        </p:spPr>
        <p:txBody>
          <a:bodyPr wrap="square" rtlCol="0">
            <a:spAutoFit/>
          </a:bodyPr>
          <a:lstStyle/>
          <a:p>
            <a:r>
              <a:rPr lang="fr-FR" dirty="0" smtClean="0"/>
              <a:t>L’axe du tableau marque le passage d’un mode de vie à l’autre </a:t>
            </a:r>
            <a:endParaRPr lang="fr-FR" dirty="0"/>
          </a:p>
        </p:txBody>
      </p:sp>
      <p:sp>
        <p:nvSpPr>
          <p:cNvPr id="21" name="ZoneTexte 20"/>
          <p:cNvSpPr txBox="1"/>
          <p:nvPr/>
        </p:nvSpPr>
        <p:spPr>
          <a:xfrm>
            <a:off x="6228184" y="1052736"/>
            <a:ext cx="2664296" cy="1200329"/>
          </a:xfrm>
          <a:prstGeom prst="rect">
            <a:avLst/>
          </a:prstGeom>
          <a:noFill/>
        </p:spPr>
        <p:txBody>
          <a:bodyPr wrap="square" rtlCol="0">
            <a:spAutoFit/>
          </a:bodyPr>
          <a:lstStyle/>
          <a:p>
            <a:r>
              <a:rPr lang="fr-FR" dirty="0" smtClean="0"/>
              <a:t>Le regard de Madeleine se détourne de sa vie passée pour aller vers la source de la lumière.</a:t>
            </a:r>
            <a:endParaRPr lang="fr-FR" dirty="0"/>
          </a:p>
        </p:txBody>
      </p:sp>
      <p:cxnSp>
        <p:nvCxnSpPr>
          <p:cNvPr id="35" name="Connecteur droit avec flèche 34"/>
          <p:cNvCxnSpPr/>
          <p:nvPr/>
        </p:nvCxnSpPr>
        <p:spPr>
          <a:xfrm flipH="1" flipV="1">
            <a:off x="3635896" y="764704"/>
            <a:ext cx="2592288" cy="9712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092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par>
                                <p:cTn id="29" presetID="2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par>
                                <p:cTn id="50" presetID="22" presetClass="entr" presetSubtype="4"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par>
                                <p:cTn id="58" presetID="22" presetClass="entr" presetSubtype="4"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down)">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down)">
                                      <p:cBhvr>
                                        <p:cTn id="65" dur="500"/>
                                        <p:tgtEl>
                                          <p:spTgt spid="25"/>
                                        </p:tgtEl>
                                      </p:cBhvr>
                                    </p:animEffect>
                                  </p:childTnLst>
                                </p:cTn>
                              </p:par>
                              <p:par>
                                <p:cTn id="66" presetID="22" presetClass="entr" presetSubtype="4"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down)">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down)">
                                      <p:cBhvr>
                                        <p:cTn id="73" dur="500"/>
                                        <p:tgtEl>
                                          <p:spTgt spid="30"/>
                                        </p:tgtEl>
                                      </p:cBhvr>
                                    </p:animEffect>
                                  </p:childTnLst>
                                </p:cTn>
                              </p:par>
                              <p:par>
                                <p:cTn id="74" presetID="22" presetClass="entr" presetSubtype="4"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6" presetClass="entr" presetSubtype="16"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circle(in)">
                                      <p:cBhvr>
                                        <p:cTn id="81" dur="2000"/>
                                        <p:tgtEl>
                                          <p:spTgt spid="21"/>
                                        </p:tgtEl>
                                      </p:cBhvr>
                                    </p:animEffect>
                                  </p:childTnLst>
                                </p:cTn>
                              </p:par>
                              <p:par>
                                <p:cTn id="82" presetID="22" presetClass="entr" presetSubtype="4" fill="hold"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down)">
                                      <p:cBhvr>
                                        <p:cTn id="8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6" grpId="0"/>
      <p:bldP spid="19" grpId="0"/>
      <p:bldP spid="22" grpId="0"/>
      <p:bldP spid="25" grpId="0"/>
      <p:bldP spid="3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11560" y="476672"/>
            <a:ext cx="7772400" cy="2520280"/>
          </a:xfrm>
        </p:spPr>
        <p:txBody>
          <a:bodyPr/>
          <a:lstStyle/>
          <a:p>
            <a:r>
              <a:rPr lang="fr-FR" i="1" u="sng" dirty="0" smtClean="0"/>
              <a:t>Histoire de l’art</a:t>
            </a:r>
            <a:br>
              <a:rPr lang="fr-FR" i="1" u="sng" dirty="0" smtClean="0"/>
            </a:br>
            <a:endParaRPr lang="fr-FR" dirty="0"/>
          </a:p>
        </p:txBody>
      </p:sp>
      <p:sp>
        <p:nvSpPr>
          <p:cNvPr id="3" name="Sous-titre 2"/>
          <p:cNvSpPr>
            <a:spLocks noGrp="1"/>
          </p:cNvSpPr>
          <p:nvPr>
            <p:ph type="subTitle" idx="1"/>
          </p:nvPr>
        </p:nvSpPr>
        <p:spPr>
          <a:xfrm>
            <a:off x="1331640" y="2780928"/>
            <a:ext cx="6976864" cy="2808312"/>
          </a:xfrm>
        </p:spPr>
        <p:txBody>
          <a:bodyPr>
            <a:normAutofit/>
          </a:bodyPr>
          <a:lstStyle/>
          <a:p>
            <a:r>
              <a:rPr lang="fr-FR" sz="5800" i="1" u="sng" dirty="0">
                <a:solidFill>
                  <a:srgbClr val="FF0000"/>
                </a:solidFill>
              </a:rPr>
              <a:t>Diego Velasquez </a:t>
            </a:r>
            <a:endParaRPr lang="fr-FR" sz="5800" i="1" u="sng" dirty="0" smtClean="0">
              <a:solidFill>
                <a:srgbClr val="FF0000"/>
              </a:solidFill>
            </a:endParaRPr>
          </a:p>
          <a:p>
            <a:r>
              <a:rPr lang="fr-FR" sz="5800" dirty="0" smtClean="0">
                <a:solidFill>
                  <a:srgbClr val="FF0000"/>
                </a:solidFill>
              </a:rPr>
              <a:t>Las </a:t>
            </a:r>
            <a:r>
              <a:rPr lang="fr-FR" sz="5800" dirty="0" err="1" smtClean="0">
                <a:solidFill>
                  <a:srgbClr val="FF0000"/>
                </a:solidFill>
              </a:rPr>
              <a:t>méninas</a:t>
            </a:r>
            <a:r>
              <a:rPr lang="fr-FR" dirty="0" smtClean="0">
                <a:solidFill>
                  <a:srgbClr val="FF0000"/>
                </a:solidFill>
              </a:rPr>
              <a:t> </a:t>
            </a:r>
            <a:endParaRPr lang="fr-FR" dirty="0">
              <a:solidFill>
                <a:srgbClr val="FF0000"/>
              </a:solidFill>
            </a:endParaRPr>
          </a:p>
        </p:txBody>
      </p:sp>
    </p:spTree>
    <p:extLst>
      <p:ext uri="{BB962C8B-B14F-4D97-AF65-F5344CB8AC3E}">
        <p14:creationId xmlns:p14="http://schemas.microsoft.com/office/powerpoint/2010/main" val="219089412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116632"/>
            <a:ext cx="5574829" cy="6348216"/>
          </a:xfrm>
          <a:prstGeom prst="rect">
            <a:avLst/>
          </a:prstGeom>
          <a:noFill/>
        </p:spPr>
      </p:pic>
      <p:sp>
        <p:nvSpPr>
          <p:cNvPr id="3" name="ZoneTexte 2"/>
          <p:cNvSpPr txBox="1"/>
          <p:nvPr/>
        </p:nvSpPr>
        <p:spPr>
          <a:xfrm>
            <a:off x="179512" y="188640"/>
            <a:ext cx="2952328" cy="6336704"/>
          </a:xfrm>
          <a:prstGeom prst="rect">
            <a:avLst/>
          </a:prstGeom>
          <a:noFill/>
        </p:spPr>
        <p:txBody>
          <a:bodyPr wrap="square" rtlCol="0">
            <a:spAutoFit/>
          </a:bodyPr>
          <a:lstStyle/>
          <a:p>
            <a:r>
              <a:rPr lang="fr-FR" i="1" u="sng" dirty="0" smtClean="0"/>
              <a:t>Diego </a:t>
            </a:r>
            <a:r>
              <a:rPr lang="fr-FR" i="1" u="sng" dirty="0"/>
              <a:t>Velasquez</a:t>
            </a:r>
            <a:r>
              <a:rPr lang="fr-FR" i="1" dirty="0"/>
              <a:t> (1599-1660) est le peintre officiel de la cour du roi Philippe IV d'Espagne (1605-1665). Les personnages représentés sur cette toile sont, au premier plan de gauche à droite : Diego Velasquez, les suivantes dona Maria </a:t>
            </a:r>
            <a:r>
              <a:rPr lang="fr-FR" i="1" dirty="0" err="1"/>
              <a:t>Augustina</a:t>
            </a:r>
            <a:r>
              <a:rPr lang="fr-FR" i="1" dirty="0"/>
              <a:t> de Sarmiento, et dona Isabel de </a:t>
            </a:r>
            <a:r>
              <a:rPr lang="fr-FR" i="1" dirty="0" err="1"/>
              <a:t>Velasco</a:t>
            </a:r>
            <a:r>
              <a:rPr lang="fr-FR" i="1" dirty="0"/>
              <a:t> qui entourent l'infante Marguerite, les nains Mari-</a:t>
            </a:r>
            <a:r>
              <a:rPr lang="fr-FR" i="1" dirty="0" err="1"/>
              <a:t>Barbola</a:t>
            </a:r>
            <a:r>
              <a:rPr lang="fr-FR" i="1" dirty="0"/>
              <a:t> et </a:t>
            </a:r>
            <a:r>
              <a:rPr lang="fr-FR" i="1" dirty="0" err="1"/>
              <a:t>Nicolasito</a:t>
            </a:r>
            <a:r>
              <a:rPr lang="fr-FR" i="1" dirty="0"/>
              <a:t> Pertusato ; au second plan, derrière eux, </a:t>
            </a:r>
            <a:r>
              <a:rPr lang="fr-FR" i="1" dirty="0" err="1"/>
              <a:t>Marcela</a:t>
            </a:r>
            <a:r>
              <a:rPr lang="fr-FR" i="1" dirty="0"/>
              <a:t> de </a:t>
            </a:r>
            <a:r>
              <a:rPr lang="fr-FR" i="1" dirty="0" err="1"/>
              <a:t>Ulloa</a:t>
            </a:r>
            <a:r>
              <a:rPr lang="fr-FR" i="1" dirty="0"/>
              <a:t>, gouvernante, et Diego Ruiz de </a:t>
            </a:r>
            <a:r>
              <a:rPr lang="fr-FR" i="1" dirty="0" err="1"/>
              <a:t>Azcona</a:t>
            </a:r>
            <a:r>
              <a:rPr lang="fr-FR" i="1" dirty="0"/>
              <a:t> ; et enfin, le personnage dans le fond est Jose </a:t>
            </a:r>
            <a:r>
              <a:rPr lang="fr-FR" i="1" dirty="0" err="1"/>
              <a:t>Nieto</a:t>
            </a:r>
            <a:r>
              <a:rPr lang="fr-FR" i="1" dirty="0"/>
              <a:t> Velasquez, maréchal du palais.</a:t>
            </a:r>
          </a:p>
          <a:p>
            <a:endParaRPr lang="fr-FR" dirty="0"/>
          </a:p>
        </p:txBody>
      </p:sp>
      <p:cxnSp>
        <p:nvCxnSpPr>
          <p:cNvPr id="5" name="Connecteur droit avec flèche 4"/>
          <p:cNvCxnSpPr/>
          <p:nvPr/>
        </p:nvCxnSpPr>
        <p:spPr>
          <a:xfrm>
            <a:off x="1835696" y="2276872"/>
            <a:ext cx="2304256" cy="108012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Connecteur droit avec flèche 5"/>
          <p:cNvCxnSpPr/>
          <p:nvPr/>
        </p:nvCxnSpPr>
        <p:spPr>
          <a:xfrm>
            <a:off x="1259632" y="2924944"/>
            <a:ext cx="3600400" cy="129614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a:off x="1331640" y="3212976"/>
            <a:ext cx="5184576" cy="9361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1331640" y="3717032"/>
            <a:ext cx="4104456" cy="9361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827584" y="4005064"/>
            <a:ext cx="6624736" cy="7920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1115616" y="4293096"/>
            <a:ext cx="7200800" cy="108012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V="1">
            <a:off x="2051720" y="3645024"/>
            <a:ext cx="4896544" cy="108012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V="1">
            <a:off x="1691680" y="4077072"/>
            <a:ext cx="5760640" cy="9361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V="1">
            <a:off x="2339752" y="3933056"/>
            <a:ext cx="3960440" cy="165618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346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8"/>
                                        </p:tgtEl>
                                        <p:attrNameLst>
                                          <p:attrName>ppt_x</p:attrName>
                                        </p:attrNameLst>
                                      </p:cBhvr>
                                      <p:tavLst>
                                        <p:tav tm="0">
                                          <p:val>
                                            <p:strVal val="ppt_x"/>
                                          </p:val>
                                        </p:tav>
                                        <p:tav tm="100000">
                                          <p:val>
                                            <p:strVal val="ppt_x"/>
                                          </p:val>
                                        </p:tav>
                                      </p:tavLst>
                                    </p:anim>
                                    <p:anim calcmode="lin" valueType="num">
                                      <p:cBhvr additive="base">
                                        <p:cTn id="33" dur="500"/>
                                        <p:tgtEl>
                                          <p:spTgt spid="8"/>
                                        </p:tgtEl>
                                        <p:attrNameLst>
                                          <p:attrName>ppt_y</p:attrName>
                                        </p:attrNameLst>
                                      </p:cBhvr>
                                      <p:tavLst>
                                        <p:tav tm="0">
                                          <p:val>
                                            <p:strVal val="ppt_y"/>
                                          </p:val>
                                        </p:tav>
                                        <p:tav tm="100000">
                                          <p:val>
                                            <p:strVal val="1+ppt_h/2"/>
                                          </p:val>
                                        </p:tav>
                                      </p:tavLst>
                                    </p:anim>
                                    <p:set>
                                      <p:cBhvr>
                                        <p:cTn id="34" dur="1" fill="hold">
                                          <p:stCondLst>
                                            <p:cond delay="499"/>
                                          </p:stCondLst>
                                        </p:cTn>
                                        <p:tgtEl>
                                          <p:spTgt spid="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12"/>
                                        </p:tgtEl>
                                        <p:attrNameLst>
                                          <p:attrName>ppt_x</p:attrName>
                                        </p:attrNameLst>
                                      </p:cBhvr>
                                      <p:tavLst>
                                        <p:tav tm="0">
                                          <p:val>
                                            <p:strVal val="ppt_x"/>
                                          </p:val>
                                        </p:tav>
                                        <p:tav tm="100000">
                                          <p:val>
                                            <p:strVal val="ppt_x"/>
                                          </p:val>
                                        </p:tav>
                                      </p:tavLst>
                                    </p:anim>
                                    <p:anim calcmode="lin" valueType="num">
                                      <p:cBhvr additive="base">
                                        <p:cTn id="45" dur="500"/>
                                        <p:tgtEl>
                                          <p:spTgt spid="12"/>
                                        </p:tgtEl>
                                        <p:attrNameLst>
                                          <p:attrName>ppt_y</p:attrName>
                                        </p:attrNameLst>
                                      </p:cBhvr>
                                      <p:tavLst>
                                        <p:tav tm="0">
                                          <p:val>
                                            <p:strVal val="ppt_y"/>
                                          </p:val>
                                        </p:tav>
                                        <p:tav tm="100000">
                                          <p:val>
                                            <p:strVal val="1+ppt_h/2"/>
                                          </p:val>
                                        </p:tav>
                                      </p:tavLst>
                                    </p:anim>
                                    <p:set>
                                      <p:cBhvr>
                                        <p:cTn id="46" dur="1" fill="hold">
                                          <p:stCondLst>
                                            <p:cond delay="499"/>
                                          </p:stCondLst>
                                        </p:cTn>
                                        <p:tgtEl>
                                          <p:spTgt spid="1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16"/>
                                        </p:tgtEl>
                                        <p:attrNameLst>
                                          <p:attrName>ppt_x</p:attrName>
                                        </p:attrNameLst>
                                      </p:cBhvr>
                                      <p:tavLst>
                                        <p:tav tm="0">
                                          <p:val>
                                            <p:strVal val="ppt_x"/>
                                          </p:val>
                                        </p:tav>
                                        <p:tav tm="100000">
                                          <p:val>
                                            <p:strVal val="ppt_x"/>
                                          </p:val>
                                        </p:tav>
                                      </p:tavLst>
                                    </p:anim>
                                    <p:anim calcmode="lin" valueType="num">
                                      <p:cBhvr additive="base">
                                        <p:cTn id="61" dur="500"/>
                                        <p:tgtEl>
                                          <p:spTgt spid="16"/>
                                        </p:tgtEl>
                                        <p:attrNameLst>
                                          <p:attrName>ppt_y</p:attrName>
                                        </p:attrNameLst>
                                      </p:cBhvr>
                                      <p:tavLst>
                                        <p:tav tm="0">
                                          <p:val>
                                            <p:strVal val="ppt_y"/>
                                          </p:val>
                                        </p:tav>
                                        <p:tav tm="100000">
                                          <p:val>
                                            <p:strVal val="1+ppt_h/2"/>
                                          </p:val>
                                        </p:tav>
                                      </p:tavLst>
                                    </p:anim>
                                    <p:set>
                                      <p:cBhvr>
                                        <p:cTn id="62" dur="1" fill="hold">
                                          <p:stCondLst>
                                            <p:cond delay="499"/>
                                          </p:stCondLst>
                                        </p:cTn>
                                        <p:tgtEl>
                                          <p:spTgt spid="16"/>
                                        </p:tgtEl>
                                        <p:attrNameLst>
                                          <p:attrName>style.visibility</p:attrName>
                                        </p:attrNameLst>
                                      </p:cBhvr>
                                      <p:to>
                                        <p:strVal val="hidden"/>
                                      </p:to>
                                    </p:set>
                                  </p:childTnLst>
                                </p:cTn>
                              </p:par>
                              <p:par>
                                <p:cTn id="63" presetID="2" presetClass="exit" presetSubtype="4" fill="hold" nodeType="withEffect">
                                  <p:stCondLst>
                                    <p:cond delay="0"/>
                                  </p:stCondLst>
                                  <p:childTnLst>
                                    <p:anim calcmode="lin" valueType="num">
                                      <p:cBhvr additive="base">
                                        <p:cTn id="64" dur="500"/>
                                        <p:tgtEl>
                                          <p:spTgt spid="14"/>
                                        </p:tgtEl>
                                        <p:attrNameLst>
                                          <p:attrName>ppt_x</p:attrName>
                                        </p:attrNameLst>
                                      </p:cBhvr>
                                      <p:tavLst>
                                        <p:tav tm="0">
                                          <p:val>
                                            <p:strVal val="ppt_x"/>
                                          </p:val>
                                        </p:tav>
                                        <p:tav tm="100000">
                                          <p:val>
                                            <p:strVal val="ppt_x"/>
                                          </p:val>
                                        </p:tav>
                                      </p:tavLst>
                                    </p:anim>
                                    <p:anim calcmode="lin" valueType="num">
                                      <p:cBhvr additive="base">
                                        <p:cTn id="65" dur="500"/>
                                        <p:tgtEl>
                                          <p:spTgt spid="14"/>
                                        </p:tgtEl>
                                        <p:attrNameLst>
                                          <p:attrName>ppt_y</p:attrName>
                                        </p:attrNameLst>
                                      </p:cBhvr>
                                      <p:tavLst>
                                        <p:tav tm="0">
                                          <p:val>
                                            <p:strVal val="ppt_y"/>
                                          </p:val>
                                        </p:tav>
                                        <p:tav tm="100000">
                                          <p:val>
                                            <p:strVal val="1+ppt_h/2"/>
                                          </p:val>
                                        </p:tav>
                                      </p:tavLst>
                                    </p:anim>
                                    <p:set>
                                      <p:cBhvr>
                                        <p:cTn id="66" dur="1" fill="hold">
                                          <p:stCondLst>
                                            <p:cond delay="499"/>
                                          </p:stCondLst>
                                        </p:cTn>
                                        <p:tgtEl>
                                          <p:spTgt spid="14"/>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nodeType="clickEffect">
                                  <p:stCondLst>
                                    <p:cond delay="0"/>
                                  </p:stCondLst>
                                  <p:childTnLst>
                                    <p:anim calcmode="lin" valueType="num">
                                      <p:cBhvr additive="base">
                                        <p:cTn id="80" dur="500"/>
                                        <p:tgtEl>
                                          <p:spTgt spid="18"/>
                                        </p:tgtEl>
                                        <p:attrNameLst>
                                          <p:attrName>ppt_x</p:attrName>
                                        </p:attrNameLst>
                                      </p:cBhvr>
                                      <p:tavLst>
                                        <p:tav tm="0">
                                          <p:val>
                                            <p:strVal val="ppt_x"/>
                                          </p:val>
                                        </p:tav>
                                        <p:tav tm="100000">
                                          <p:val>
                                            <p:strVal val="ppt_x"/>
                                          </p:val>
                                        </p:tav>
                                      </p:tavLst>
                                    </p:anim>
                                    <p:anim calcmode="lin" valueType="num">
                                      <p:cBhvr additive="base">
                                        <p:cTn id="81" dur="500"/>
                                        <p:tgtEl>
                                          <p:spTgt spid="18"/>
                                        </p:tgtEl>
                                        <p:attrNameLst>
                                          <p:attrName>ppt_y</p:attrName>
                                        </p:attrNameLst>
                                      </p:cBhvr>
                                      <p:tavLst>
                                        <p:tav tm="0">
                                          <p:val>
                                            <p:strVal val="ppt_y"/>
                                          </p:val>
                                        </p:tav>
                                        <p:tav tm="100000">
                                          <p:val>
                                            <p:strVal val="1+ppt_h/2"/>
                                          </p:val>
                                        </p:tav>
                                      </p:tavLst>
                                    </p:anim>
                                    <p:set>
                                      <p:cBhvr>
                                        <p:cTn id="82" dur="1" fill="hold">
                                          <p:stCondLst>
                                            <p:cond delay="499"/>
                                          </p:stCondLst>
                                        </p:cTn>
                                        <p:tgtEl>
                                          <p:spTgt spid="18"/>
                                        </p:tgtEl>
                                        <p:attrNameLst>
                                          <p:attrName>style.visibility</p:attrName>
                                        </p:attrNameLst>
                                      </p:cBhvr>
                                      <p:to>
                                        <p:strVal val="hidden"/>
                                      </p:to>
                                    </p:set>
                                  </p:childTnLst>
                                </p:cTn>
                              </p:par>
                              <p:par>
                                <p:cTn id="83" presetID="2" presetClass="exit" presetSubtype="4" fill="hold" nodeType="withEffect">
                                  <p:stCondLst>
                                    <p:cond delay="0"/>
                                  </p:stCondLst>
                                  <p:childTnLst>
                                    <p:anim calcmode="lin" valueType="num">
                                      <p:cBhvr additive="base">
                                        <p:cTn id="84" dur="500"/>
                                        <p:tgtEl>
                                          <p:spTgt spid="20"/>
                                        </p:tgtEl>
                                        <p:attrNameLst>
                                          <p:attrName>ppt_x</p:attrName>
                                        </p:attrNameLst>
                                      </p:cBhvr>
                                      <p:tavLst>
                                        <p:tav tm="0">
                                          <p:val>
                                            <p:strVal val="ppt_x"/>
                                          </p:val>
                                        </p:tav>
                                        <p:tav tm="100000">
                                          <p:val>
                                            <p:strVal val="ppt_x"/>
                                          </p:val>
                                        </p:tav>
                                      </p:tavLst>
                                    </p:anim>
                                    <p:anim calcmode="lin" valueType="num">
                                      <p:cBhvr additive="base">
                                        <p:cTn id="85" dur="500"/>
                                        <p:tgtEl>
                                          <p:spTgt spid="20"/>
                                        </p:tgtEl>
                                        <p:attrNameLst>
                                          <p:attrName>ppt_y</p:attrName>
                                        </p:attrNameLst>
                                      </p:cBhvr>
                                      <p:tavLst>
                                        <p:tav tm="0">
                                          <p:val>
                                            <p:strVal val="ppt_y"/>
                                          </p:val>
                                        </p:tav>
                                        <p:tav tm="100000">
                                          <p:val>
                                            <p:strVal val="1+ppt_h/2"/>
                                          </p:val>
                                        </p:tav>
                                      </p:tavLst>
                                    </p:anim>
                                    <p:set>
                                      <p:cBhvr>
                                        <p:cTn id="86" dur="1" fill="hold">
                                          <p:stCondLst>
                                            <p:cond delay="499"/>
                                          </p:stCondLst>
                                        </p:cTn>
                                        <p:tgtEl>
                                          <p:spTgt spid="20"/>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22"/>
                                        </p:tgtEl>
                                        <p:attrNameLst>
                                          <p:attrName>ppt_x</p:attrName>
                                        </p:attrNameLst>
                                      </p:cBhvr>
                                      <p:tavLst>
                                        <p:tav tm="0">
                                          <p:val>
                                            <p:strVal val="ppt_x"/>
                                          </p:val>
                                        </p:tav>
                                        <p:tav tm="100000">
                                          <p:val>
                                            <p:strVal val="ppt_x"/>
                                          </p:val>
                                        </p:tav>
                                      </p:tavLst>
                                    </p:anim>
                                    <p:anim calcmode="lin" valueType="num">
                                      <p:cBhvr additive="base">
                                        <p:cTn id="97" dur="500"/>
                                        <p:tgtEl>
                                          <p:spTgt spid="22"/>
                                        </p:tgtEl>
                                        <p:attrNameLst>
                                          <p:attrName>ppt_y</p:attrName>
                                        </p:attrNameLst>
                                      </p:cBhvr>
                                      <p:tavLst>
                                        <p:tav tm="0">
                                          <p:val>
                                            <p:strVal val="ppt_y"/>
                                          </p:val>
                                        </p:tav>
                                        <p:tav tm="100000">
                                          <p:val>
                                            <p:strVal val="1+ppt_h/2"/>
                                          </p:val>
                                        </p:tav>
                                      </p:tavLst>
                                    </p:anim>
                                    <p:set>
                                      <p:cBhvr>
                                        <p:cTn id="9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260648"/>
            <a:ext cx="5574829" cy="6348216"/>
          </a:xfrm>
          <a:prstGeom prst="rect">
            <a:avLst/>
          </a:prstGeom>
          <a:noFill/>
        </p:spPr>
      </p:pic>
      <p:sp>
        <p:nvSpPr>
          <p:cNvPr id="3" name="ZoneTexte 2"/>
          <p:cNvSpPr txBox="1"/>
          <p:nvPr/>
        </p:nvSpPr>
        <p:spPr>
          <a:xfrm>
            <a:off x="251520" y="692696"/>
            <a:ext cx="2592288" cy="646331"/>
          </a:xfrm>
          <a:prstGeom prst="rect">
            <a:avLst/>
          </a:prstGeom>
          <a:noFill/>
        </p:spPr>
        <p:txBody>
          <a:bodyPr wrap="square" rtlCol="0">
            <a:spAutoFit/>
          </a:bodyPr>
          <a:lstStyle/>
          <a:p>
            <a:r>
              <a:rPr lang="fr-FR" dirty="0" smtClean="0"/>
              <a:t>Les sources de lumière sont : </a:t>
            </a:r>
          </a:p>
        </p:txBody>
      </p:sp>
      <p:cxnSp>
        <p:nvCxnSpPr>
          <p:cNvPr id="5" name="Connecteur droit avec flèche 4"/>
          <p:cNvCxnSpPr/>
          <p:nvPr/>
        </p:nvCxnSpPr>
        <p:spPr>
          <a:xfrm>
            <a:off x="1547664" y="1484784"/>
            <a:ext cx="7056784" cy="136815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necteur droit avec flèche 6"/>
          <p:cNvCxnSpPr/>
          <p:nvPr/>
        </p:nvCxnSpPr>
        <p:spPr>
          <a:xfrm>
            <a:off x="2699792" y="1844824"/>
            <a:ext cx="3600400" cy="18722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1259632" y="2531536"/>
            <a:ext cx="4032448" cy="11134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251520" y="2924944"/>
            <a:ext cx="2448272" cy="1754326"/>
          </a:xfrm>
          <a:prstGeom prst="rect">
            <a:avLst/>
          </a:prstGeom>
          <a:noFill/>
        </p:spPr>
        <p:txBody>
          <a:bodyPr wrap="square" rtlCol="0">
            <a:spAutoFit/>
          </a:bodyPr>
          <a:lstStyle/>
          <a:p>
            <a:r>
              <a:rPr lang="fr-FR" dirty="0" smtClean="0"/>
              <a:t>Les regards semblent tournés vers le spectateur, </a:t>
            </a:r>
          </a:p>
          <a:p>
            <a:r>
              <a:rPr lang="fr-FR" dirty="0" smtClean="0"/>
              <a:t>Mais en fait vers les personnages dont le peintre fait le portrait:</a:t>
            </a:r>
            <a:endParaRPr lang="fr-FR" dirty="0"/>
          </a:p>
        </p:txBody>
      </p:sp>
      <p:cxnSp>
        <p:nvCxnSpPr>
          <p:cNvPr id="12" name="Connecteur droit avec flèche 11"/>
          <p:cNvCxnSpPr/>
          <p:nvPr/>
        </p:nvCxnSpPr>
        <p:spPr>
          <a:xfrm>
            <a:off x="1619672" y="3573016"/>
            <a:ext cx="2664296" cy="72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1907704" y="3717032"/>
            <a:ext cx="3744416" cy="7920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1763688" y="3645024"/>
            <a:ext cx="5832648" cy="7920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V="1">
            <a:off x="2483768" y="3933056"/>
            <a:ext cx="2808312" cy="165618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251520" y="1268760"/>
            <a:ext cx="2448272" cy="369332"/>
          </a:xfrm>
          <a:prstGeom prst="rect">
            <a:avLst/>
          </a:prstGeom>
          <a:noFill/>
        </p:spPr>
        <p:txBody>
          <a:bodyPr wrap="square" rtlCol="0">
            <a:spAutoFit/>
          </a:bodyPr>
          <a:lstStyle/>
          <a:p>
            <a:r>
              <a:rPr lang="fr-FR" dirty="0" smtClean="0"/>
              <a:t>La fenêtre</a:t>
            </a:r>
          </a:p>
        </p:txBody>
      </p:sp>
      <p:sp>
        <p:nvSpPr>
          <p:cNvPr id="21" name="ZoneTexte 20"/>
          <p:cNvSpPr txBox="1"/>
          <p:nvPr/>
        </p:nvSpPr>
        <p:spPr>
          <a:xfrm>
            <a:off x="251520" y="1628800"/>
            <a:ext cx="2520280" cy="369332"/>
          </a:xfrm>
          <a:prstGeom prst="rect">
            <a:avLst/>
          </a:prstGeom>
          <a:noFill/>
        </p:spPr>
        <p:txBody>
          <a:bodyPr wrap="square" rtlCol="0">
            <a:spAutoFit/>
          </a:bodyPr>
          <a:lstStyle/>
          <a:p>
            <a:r>
              <a:rPr lang="fr-FR" dirty="0" smtClean="0"/>
              <a:t>La porte ouverte au fond</a:t>
            </a:r>
          </a:p>
        </p:txBody>
      </p:sp>
      <p:sp>
        <p:nvSpPr>
          <p:cNvPr id="22" name="ZoneTexte 21"/>
          <p:cNvSpPr txBox="1"/>
          <p:nvPr/>
        </p:nvSpPr>
        <p:spPr>
          <a:xfrm>
            <a:off x="133614" y="2162204"/>
            <a:ext cx="2592288" cy="369332"/>
          </a:xfrm>
          <a:prstGeom prst="rect">
            <a:avLst/>
          </a:prstGeom>
          <a:noFill/>
        </p:spPr>
        <p:txBody>
          <a:bodyPr wrap="square" rtlCol="0">
            <a:spAutoFit/>
          </a:bodyPr>
          <a:lstStyle/>
          <a:p>
            <a:r>
              <a:rPr lang="fr-FR" dirty="0" smtClean="0"/>
              <a:t>Le miroir au mur du fond</a:t>
            </a:r>
          </a:p>
        </p:txBody>
      </p:sp>
      <p:sp>
        <p:nvSpPr>
          <p:cNvPr id="23" name="ZoneTexte 22"/>
          <p:cNvSpPr txBox="1"/>
          <p:nvPr/>
        </p:nvSpPr>
        <p:spPr>
          <a:xfrm>
            <a:off x="323528" y="5013176"/>
            <a:ext cx="2520280" cy="1200329"/>
          </a:xfrm>
          <a:prstGeom prst="rect">
            <a:avLst/>
          </a:prstGeom>
          <a:noFill/>
        </p:spPr>
        <p:txBody>
          <a:bodyPr wrap="square" rtlCol="0">
            <a:spAutoFit/>
          </a:bodyPr>
          <a:lstStyle/>
          <a:p>
            <a:r>
              <a:rPr lang="fr-FR" dirty="0" smtClean="0"/>
              <a:t>le roi et la reine, qu’on ne voit pas, mais dont l’image se reflète dans le miroir du fond.</a:t>
            </a:r>
            <a:endParaRPr lang="fr-FR" dirty="0"/>
          </a:p>
        </p:txBody>
      </p:sp>
    </p:spTree>
    <p:extLst>
      <p:ext uri="{BB962C8B-B14F-4D97-AF65-F5344CB8AC3E}">
        <p14:creationId xmlns:p14="http://schemas.microsoft.com/office/powerpoint/2010/main" val="186463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5"/>
                                        </p:tgtEl>
                                        <p:attrNameLst>
                                          <p:attrName>ppt_x</p:attrName>
                                        </p:attrNameLst>
                                      </p:cBhvr>
                                      <p:tavLst>
                                        <p:tav tm="0">
                                          <p:val>
                                            <p:strVal val="ppt_x"/>
                                          </p:val>
                                        </p:tav>
                                        <p:tav tm="100000">
                                          <p:val>
                                            <p:strVal val="ppt_x"/>
                                          </p:val>
                                        </p:tav>
                                      </p:tavLst>
                                    </p:anim>
                                    <p:anim calcmode="lin" valueType="num">
                                      <p:cBhvr additive="base">
                                        <p:cTn id="21" dur="500"/>
                                        <p:tgtEl>
                                          <p:spTgt spid="5"/>
                                        </p:tgtEl>
                                        <p:attrNameLst>
                                          <p:attrName>ppt_y</p:attrName>
                                        </p:attrNameLst>
                                      </p:cBhvr>
                                      <p:tavLst>
                                        <p:tav tm="0">
                                          <p:val>
                                            <p:strVal val="ppt_y"/>
                                          </p:val>
                                        </p:tav>
                                        <p:tav tm="100000">
                                          <p:val>
                                            <p:strVal val="1+ppt_h/2"/>
                                          </p:val>
                                        </p:tav>
                                      </p:tavLst>
                                    </p:anim>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7"/>
                                        </p:tgtEl>
                                        <p:attrNameLst>
                                          <p:attrName>ppt_x</p:attrName>
                                        </p:attrNameLst>
                                      </p:cBhvr>
                                      <p:tavLst>
                                        <p:tav tm="0">
                                          <p:val>
                                            <p:strVal val="ppt_x"/>
                                          </p:val>
                                        </p:tav>
                                        <p:tav tm="100000">
                                          <p:val>
                                            <p:strVal val="ppt_x"/>
                                          </p:val>
                                        </p:tav>
                                      </p:tavLst>
                                    </p:anim>
                                    <p:anim calcmode="lin" valueType="num">
                                      <p:cBhvr additive="base">
                                        <p:cTn id="36" dur="500"/>
                                        <p:tgtEl>
                                          <p:spTgt spid="7"/>
                                        </p:tgtEl>
                                        <p:attrNameLst>
                                          <p:attrName>ppt_y</p:attrName>
                                        </p:attrNameLst>
                                      </p:cBhvr>
                                      <p:tavLst>
                                        <p:tav tm="0">
                                          <p:val>
                                            <p:strVal val="ppt_y"/>
                                          </p:val>
                                        </p:tav>
                                        <p:tav tm="100000">
                                          <p:val>
                                            <p:strVal val="1+ppt_h/2"/>
                                          </p:val>
                                        </p:tav>
                                      </p:tavLst>
                                    </p:anim>
                                    <p:set>
                                      <p:cBhvr>
                                        <p:cTn id="37" dur="1" fill="hold">
                                          <p:stCondLst>
                                            <p:cond delay="499"/>
                                          </p:stCondLst>
                                        </p:cTn>
                                        <p:tgtEl>
                                          <p:spTgt spid="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par>
                                <p:cTn id="43" presetID="2" presetClass="entr" presetSubtype="4"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xit" presetSubtype="4" fill="hold" nodeType="clickEffect">
                                  <p:stCondLst>
                                    <p:cond delay="0"/>
                                  </p:stCondLst>
                                  <p:childTnLst>
                                    <p:anim calcmode="lin" valueType="num">
                                      <p:cBhvr additive="base">
                                        <p:cTn id="50" dur="500"/>
                                        <p:tgtEl>
                                          <p:spTgt spid="9"/>
                                        </p:tgtEl>
                                        <p:attrNameLst>
                                          <p:attrName>ppt_x</p:attrName>
                                        </p:attrNameLst>
                                      </p:cBhvr>
                                      <p:tavLst>
                                        <p:tav tm="0">
                                          <p:val>
                                            <p:strVal val="ppt_x"/>
                                          </p:val>
                                        </p:tav>
                                        <p:tav tm="100000">
                                          <p:val>
                                            <p:strVal val="ppt_x"/>
                                          </p:val>
                                        </p:tav>
                                      </p:tavLst>
                                    </p:anim>
                                    <p:anim calcmode="lin" valueType="num">
                                      <p:cBhvr additive="base">
                                        <p:cTn id="51" dur="500"/>
                                        <p:tgtEl>
                                          <p:spTgt spid="9"/>
                                        </p:tgtEl>
                                        <p:attrNameLst>
                                          <p:attrName>ppt_y</p:attrName>
                                        </p:attrNameLst>
                                      </p:cBhvr>
                                      <p:tavLst>
                                        <p:tav tm="0">
                                          <p:val>
                                            <p:strVal val="ppt_y"/>
                                          </p:val>
                                        </p:tav>
                                        <p:tav tm="100000">
                                          <p:val>
                                            <p:strVal val="1+ppt_h/2"/>
                                          </p:val>
                                        </p:tav>
                                      </p:tavLst>
                                    </p:anim>
                                    <p:set>
                                      <p:cBhvr>
                                        <p:cTn id="52" dur="1" fill="hold">
                                          <p:stCondLst>
                                            <p:cond delay="499"/>
                                          </p:stCondLst>
                                        </p:cTn>
                                        <p:tgtEl>
                                          <p:spTgt spid="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down)">
                                      <p:cBhvr>
                                        <p:cTn id="57" dur="500"/>
                                        <p:tgtEl>
                                          <p:spTgt spid="11"/>
                                        </p:tgtEl>
                                      </p:cBhvr>
                                    </p:animEffect>
                                  </p:childTnLst>
                                </p:cTn>
                              </p:par>
                              <p:par>
                                <p:cTn id="58" presetID="2" presetClass="entr" presetSubtype="4"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xit" presetSubtype="4" fill="hold" nodeType="clickEffect">
                                  <p:stCondLst>
                                    <p:cond delay="0"/>
                                  </p:stCondLst>
                                  <p:childTnLst>
                                    <p:anim calcmode="lin" valueType="num">
                                      <p:cBhvr additive="base">
                                        <p:cTn id="73" dur="500"/>
                                        <p:tgtEl>
                                          <p:spTgt spid="16"/>
                                        </p:tgtEl>
                                        <p:attrNameLst>
                                          <p:attrName>ppt_x</p:attrName>
                                        </p:attrNameLst>
                                      </p:cBhvr>
                                      <p:tavLst>
                                        <p:tav tm="0">
                                          <p:val>
                                            <p:strVal val="ppt_x"/>
                                          </p:val>
                                        </p:tav>
                                        <p:tav tm="100000">
                                          <p:val>
                                            <p:strVal val="ppt_x"/>
                                          </p:val>
                                        </p:tav>
                                      </p:tavLst>
                                    </p:anim>
                                    <p:anim calcmode="lin" valueType="num">
                                      <p:cBhvr additive="base">
                                        <p:cTn id="74" dur="500"/>
                                        <p:tgtEl>
                                          <p:spTgt spid="16"/>
                                        </p:tgtEl>
                                        <p:attrNameLst>
                                          <p:attrName>ppt_y</p:attrName>
                                        </p:attrNameLst>
                                      </p:cBhvr>
                                      <p:tavLst>
                                        <p:tav tm="0">
                                          <p:val>
                                            <p:strVal val="ppt_y"/>
                                          </p:val>
                                        </p:tav>
                                        <p:tav tm="100000">
                                          <p:val>
                                            <p:strVal val="1+ppt_h/2"/>
                                          </p:val>
                                        </p:tav>
                                      </p:tavLst>
                                    </p:anim>
                                    <p:set>
                                      <p:cBhvr>
                                        <p:cTn id="75" dur="1" fill="hold">
                                          <p:stCondLst>
                                            <p:cond delay="499"/>
                                          </p:stCondLst>
                                        </p:cTn>
                                        <p:tgtEl>
                                          <p:spTgt spid="16"/>
                                        </p:tgtEl>
                                        <p:attrNameLst>
                                          <p:attrName>style.visibility</p:attrName>
                                        </p:attrNameLst>
                                      </p:cBhvr>
                                      <p:to>
                                        <p:strVal val="hidden"/>
                                      </p:to>
                                    </p:set>
                                  </p:childTnLst>
                                </p:cTn>
                              </p:par>
                              <p:par>
                                <p:cTn id="76" presetID="2" presetClass="exit" presetSubtype="4" fill="hold" nodeType="withEffect">
                                  <p:stCondLst>
                                    <p:cond delay="0"/>
                                  </p:stCondLst>
                                  <p:childTnLst>
                                    <p:anim calcmode="lin" valueType="num">
                                      <p:cBhvr additive="base">
                                        <p:cTn id="77" dur="500"/>
                                        <p:tgtEl>
                                          <p:spTgt spid="12"/>
                                        </p:tgtEl>
                                        <p:attrNameLst>
                                          <p:attrName>ppt_x</p:attrName>
                                        </p:attrNameLst>
                                      </p:cBhvr>
                                      <p:tavLst>
                                        <p:tav tm="0">
                                          <p:val>
                                            <p:strVal val="ppt_x"/>
                                          </p:val>
                                        </p:tav>
                                        <p:tav tm="100000">
                                          <p:val>
                                            <p:strVal val="ppt_x"/>
                                          </p:val>
                                        </p:tav>
                                      </p:tavLst>
                                    </p:anim>
                                    <p:anim calcmode="lin" valueType="num">
                                      <p:cBhvr additive="base">
                                        <p:cTn id="78" dur="500"/>
                                        <p:tgtEl>
                                          <p:spTgt spid="12"/>
                                        </p:tgtEl>
                                        <p:attrNameLst>
                                          <p:attrName>ppt_y</p:attrName>
                                        </p:attrNameLst>
                                      </p:cBhvr>
                                      <p:tavLst>
                                        <p:tav tm="0">
                                          <p:val>
                                            <p:strVal val="ppt_y"/>
                                          </p:val>
                                        </p:tav>
                                        <p:tav tm="100000">
                                          <p:val>
                                            <p:strVal val="1+ppt_h/2"/>
                                          </p:val>
                                        </p:tav>
                                      </p:tavLst>
                                    </p:anim>
                                    <p:set>
                                      <p:cBhvr>
                                        <p:cTn id="79" dur="1" fill="hold">
                                          <p:stCondLst>
                                            <p:cond delay="499"/>
                                          </p:stCondLst>
                                        </p:cTn>
                                        <p:tgtEl>
                                          <p:spTgt spid="12"/>
                                        </p:tgtEl>
                                        <p:attrNameLst>
                                          <p:attrName>style.visibility</p:attrName>
                                        </p:attrNameLst>
                                      </p:cBhvr>
                                      <p:to>
                                        <p:strVal val="hidden"/>
                                      </p:to>
                                    </p:set>
                                  </p:childTnLst>
                                </p:cTn>
                              </p:par>
                              <p:par>
                                <p:cTn id="80" presetID="2" presetClass="exit" presetSubtype="4" fill="hold" nodeType="withEffect">
                                  <p:stCondLst>
                                    <p:cond delay="0"/>
                                  </p:stCondLst>
                                  <p:childTnLst>
                                    <p:anim calcmode="lin" valueType="num">
                                      <p:cBhvr additive="base">
                                        <p:cTn id="81" dur="500"/>
                                        <p:tgtEl>
                                          <p:spTgt spid="14"/>
                                        </p:tgtEl>
                                        <p:attrNameLst>
                                          <p:attrName>ppt_x</p:attrName>
                                        </p:attrNameLst>
                                      </p:cBhvr>
                                      <p:tavLst>
                                        <p:tav tm="0">
                                          <p:val>
                                            <p:strVal val="ppt_x"/>
                                          </p:val>
                                        </p:tav>
                                        <p:tav tm="100000">
                                          <p:val>
                                            <p:strVal val="ppt_x"/>
                                          </p:val>
                                        </p:tav>
                                      </p:tavLst>
                                    </p:anim>
                                    <p:anim calcmode="lin" valueType="num">
                                      <p:cBhvr additive="base">
                                        <p:cTn id="82" dur="500"/>
                                        <p:tgtEl>
                                          <p:spTgt spid="14"/>
                                        </p:tgtEl>
                                        <p:attrNameLst>
                                          <p:attrName>ppt_y</p:attrName>
                                        </p:attrNameLst>
                                      </p:cBhvr>
                                      <p:tavLst>
                                        <p:tav tm="0">
                                          <p:val>
                                            <p:strVal val="ppt_y"/>
                                          </p:val>
                                        </p:tav>
                                        <p:tav tm="100000">
                                          <p:val>
                                            <p:strVal val="1+ppt_h/2"/>
                                          </p:val>
                                        </p:tav>
                                      </p:tavLst>
                                    </p:anim>
                                    <p:set>
                                      <p:cBhvr>
                                        <p:cTn id="83" dur="1" fill="hold">
                                          <p:stCondLst>
                                            <p:cond delay="499"/>
                                          </p:stCondLst>
                                        </p:cTn>
                                        <p:tgtEl>
                                          <p:spTgt spid="1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 presetClass="entr" presetSubtype="10"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checkerboard(across)">
                                      <p:cBhvr>
                                        <p:cTn id="88" dur="500"/>
                                        <p:tgtEl>
                                          <p:spTgt spid="23"/>
                                        </p:tgtEl>
                                      </p:cBhvr>
                                    </p:animEffect>
                                  </p:childTnLst>
                                </p:cTn>
                              </p:par>
                              <p:par>
                                <p:cTn id="89" presetID="2" presetClass="entr" presetSubtype="4"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18"/>
                                        </p:tgtEl>
                                        <p:attrNameLst>
                                          <p:attrName>ppt_x</p:attrName>
                                        </p:attrNameLst>
                                      </p:cBhvr>
                                      <p:tavLst>
                                        <p:tav tm="0">
                                          <p:val>
                                            <p:strVal val="ppt_x"/>
                                          </p:val>
                                        </p:tav>
                                        <p:tav tm="100000">
                                          <p:val>
                                            <p:strVal val="ppt_x"/>
                                          </p:val>
                                        </p:tav>
                                      </p:tavLst>
                                    </p:anim>
                                    <p:anim calcmode="lin" valueType="num">
                                      <p:cBhvr additive="base">
                                        <p:cTn id="97" dur="500"/>
                                        <p:tgtEl>
                                          <p:spTgt spid="18"/>
                                        </p:tgtEl>
                                        <p:attrNameLst>
                                          <p:attrName>ppt_y</p:attrName>
                                        </p:attrNameLst>
                                      </p:cBhvr>
                                      <p:tavLst>
                                        <p:tav tm="0">
                                          <p:val>
                                            <p:strVal val="ppt_y"/>
                                          </p:val>
                                        </p:tav>
                                        <p:tav tm="100000">
                                          <p:val>
                                            <p:strVal val="1+ppt_h/2"/>
                                          </p:val>
                                        </p:tav>
                                      </p:tavLst>
                                    </p:anim>
                                    <p:set>
                                      <p:cBhvr>
                                        <p:cTn id="9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20" grpId="0"/>
      <p:bldP spid="21" grpId="0"/>
      <p:bldP spid="22" grpId="0"/>
      <p:bldP spid="2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260648"/>
            <a:ext cx="5574829" cy="6348216"/>
          </a:xfrm>
          <a:prstGeom prst="rect">
            <a:avLst/>
          </a:prstGeom>
          <a:noFill/>
        </p:spPr>
      </p:pic>
      <p:sp>
        <p:nvSpPr>
          <p:cNvPr id="3" name="ZoneTexte 2"/>
          <p:cNvSpPr txBox="1"/>
          <p:nvPr/>
        </p:nvSpPr>
        <p:spPr>
          <a:xfrm>
            <a:off x="323528" y="476672"/>
            <a:ext cx="2592288" cy="1477328"/>
          </a:xfrm>
          <a:prstGeom prst="rect">
            <a:avLst/>
          </a:prstGeom>
          <a:noFill/>
        </p:spPr>
        <p:txBody>
          <a:bodyPr wrap="square" rtlCol="0">
            <a:spAutoFit/>
          </a:bodyPr>
          <a:lstStyle/>
          <a:p>
            <a:r>
              <a:rPr lang="fr-FR" dirty="0" smtClean="0"/>
              <a:t>L’éclairage des personnages : </a:t>
            </a:r>
          </a:p>
          <a:p>
            <a:r>
              <a:rPr lang="fr-FR" dirty="0" smtClean="0"/>
              <a:t>au centre l’infante, lumineuse dans sa robe blanche;</a:t>
            </a:r>
          </a:p>
        </p:txBody>
      </p:sp>
      <p:sp>
        <p:nvSpPr>
          <p:cNvPr id="6" name="Ellipse 5"/>
          <p:cNvSpPr/>
          <p:nvPr/>
        </p:nvSpPr>
        <p:spPr>
          <a:xfrm>
            <a:off x="5004048" y="4149080"/>
            <a:ext cx="1656184" cy="22322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 name="Connecteur droit avec flèche 6"/>
          <p:cNvCxnSpPr/>
          <p:nvPr/>
        </p:nvCxnSpPr>
        <p:spPr>
          <a:xfrm>
            <a:off x="1475656" y="1772816"/>
            <a:ext cx="3816424" cy="24482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Ellipse 8"/>
          <p:cNvSpPr/>
          <p:nvPr/>
        </p:nvSpPr>
        <p:spPr>
          <a:xfrm>
            <a:off x="4355976" y="3573016"/>
            <a:ext cx="4176464" cy="28803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avec flèche 9"/>
          <p:cNvCxnSpPr/>
          <p:nvPr/>
        </p:nvCxnSpPr>
        <p:spPr>
          <a:xfrm>
            <a:off x="1115616" y="3068960"/>
            <a:ext cx="3456384" cy="129614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395536" y="1988840"/>
            <a:ext cx="2448272" cy="1477328"/>
          </a:xfrm>
          <a:prstGeom prst="rect">
            <a:avLst/>
          </a:prstGeom>
          <a:noFill/>
        </p:spPr>
        <p:txBody>
          <a:bodyPr wrap="square" rtlCol="0">
            <a:spAutoFit/>
          </a:bodyPr>
          <a:lstStyle/>
          <a:p>
            <a:r>
              <a:rPr lang="fr-FR" dirty="0" smtClean="0"/>
              <a:t>Autour d’elle, les suivantes, un peu moins claires, forment un ovale;</a:t>
            </a:r>
          </a:p>
          <a:p>
            <a:endParaRPr lang="fr-FR" dirty="0"/>
          </a:p>
        </p:txBody>
      </p:sp>
      <p:sp>
        <p:nvSpPr>
          <p:cNvPr id="19" name="ZoneTexte 18"/>
          <p:cNvSpPr txBox="1"/>
          <p:nvPr/>
        </p:nvSpPr>
        <p:spPr>
          <a:xfrm>
            <a:off x="467544" y="3501008"/>
            <a:ext cx="2376264" cy="1200329"/>
          </a:xfrm>
          <a:prstGeom prst="rect">
            <a:avLst/>
          </a:prstGeom>
          <a:noFill/>
        </p:spPr>
        <p:txBody>
          <a:bodyPr wrap="square" rtlCol="0">
            <a:spAutoFit/>
          </a:bodyPr>
          <a:lstStyle/>
          <a:p>
            <a:r>
              <a:rPr lang="fr-FR" dirty="0" smtClean="0"/>
              <a:t>À l’extérieur de l’ovale, le peintre et les toiles du fond restent dans l’ombre;</a:t>
            </a:r>
            <a:endParaRPr lang="fr-FR" dirty="0"/>
          </a:p>
        </p:txBody>
      </p:sp>
      <p:cxnSp>
        <p:nvCxnSpPr>
          <p:cNvPr id="20" name="Connecteur droit avec flèche 19"/>
          <p:cNvCxnSpPr/>
          <p:nvPr/>
        </p:nvCxnSpPr>
        <p:spPr>
          <a:xfrm>
            <a:off x="2051720" y="3861048"/>
            <a:ext cx="20162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V="1">
            <a:off x="1403648" y="2852936"/>
            <a:ext cx="5112568" cy="165618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251520" y="4653136"/>
            <a:ext cx="2880320" cy="2031325"/>
          </a:xfrm>
          <a:prstGeom prst="rect">
            <a:avLst/>
          </a:prstGeom>
          <a:noFill/>
        </p:spPr>
        <p:txBody>
          <a:bodyPr wrap="square" rtlCol="0">
            <a:spAutoFit/>
          </a:bodyPr>
          <a:lstStyle/>
          <a:p>
            <a:r>
              <a:rPr lang="fr-FR" dirty="0" smtClean="0"/>
              <a:t>Pourtant, le miroir reflète de la lumière, de sorte qu’il semble que la source de la lumière ne soit pas réellement la fenêtre, mais plutôt les personnages dont le peintre fait le portrait. </a:t>
            </a:r>
            <a:endParaRPr lang="fr-FR" dirty="0"/>
          </a:p>
        </p:txBody>
      </p:sp>
      <p:cxnSp>
        <p:nvCxnSpPr>
          <p:cNvPr id="25" name="Connecteur droit avec flèche 24"/>
          <p:cNvCxnSpPr/>
          <p:nvPr/>
        </p:nvCxnSpPr>
        <p:spPr>
          <a:xfrm flipV="1">
            <a:off x="1979712" y="3789040"/>
            <a:ext cx="3240360" cy="9361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51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par>
                                <p:cTn id="21" presetID="5" presetClass="exit" presetSubtype="10" fill="hold" grpId="1" nodeType="withEffect">
                                  <p:stCondLst>
                                    <p:cond delay="0"/>
                                  </p:stCondLst>
                                  <p:childTnLst>
                                    <p:animEffect transition="out" filter="checkerboard(across)">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10"/>
                                        </p:tgtEl>
                                        <p:attrNameLst>
                                          <p:attrName>ppt_x</p:attrName>
                                        </p:attrNameLst>
                                      </p:cBhvr>
                                      <p:tavLst>
                                        <p:tav tm="0">
                                          <p:val>
                                            <p:strVal val="ppt_x"/>
                                          </p:val>
                                        </p:tav>
                                        <p:tav tm="100000">
                                          <p:val>
                                            <p:strVal val="ppt_x"/>
                                          </p:val>
                                        </p:tav>
                                      </p:tavLst>
                                    </p:anim>
                                    <p:anim calcmode="lin" valueType="num">
                                      <p:cBhvr additive="base">
                                        <p:cTn id="40" dur="500"/>
                                        <p:tgtEl>
                                          <p:spTgt spid="10"/>
                                        </p:tgtEl>
                                        <p:attrNameLst>
                                          <p:attrName>ppt_y</p:attrName>
                                        </p:attrNameLst>
                                      </p:cBhvr>
                                      <p:tavLst>
                                        <p:tav tm="0">
                                          <p:val>
                                            <p:strVal val="ppt_y"/>
                                          </p:val>
                                        </p:tav>
                                        <p:tav tm="100000">
                                          <p:val>
                                            <p:strVal val="1+ppt_h/2"/>
                                          </p:val>
                                        </p:tav>
                                      </p:tavLst>
                                    </p:anim>
                                    <p:set>
                                      <p:cBhvr>
                                        <p:cTn id="41" dur="1" fill="hold">
                                          <p:stCondLst>
                                            <p:cond delay="499"/>
                                          </p:stCondLst>
                                        </p:cTn>
                                        <p:tgtEl>
                                          <p:spTgt spid="1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down)">
                                      <p:cBhvr>
                                        <p:cTn id="46" dur="500"/>
                                        <p:tgtEl>
                                          <p:spTgt spid="1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nodeType="clickEffect">
                                  <p:stCondLst>
                                    <p:cond delay="0"/>
                                  </p:stCondLst>
                                  <p:childTnLst>
                                    <p:anim calcmode="lin" valueType="num">
                                      <p:cBhvr additive="base">
                                        <p:cTn id="58" dur="500"/>
                                        <p:tgtEl>
                                          <p:spTgt spid="22"/>
                                        </p:tgtEl>
                                        <p:attrNameLst>
                                          <p:attrName>ppt_x</p:attrName>
                                        </p:attrNameLst>
                                      </p:cBhvr>
                                      <p:tavLst>
                                        <p:tav tm="0">
                                          <p:val>
                                            <p:strVal val="ppt_x"/>
                                          </p:val>
                                        </p:tav>
                                        <p:tav tm="100000">
                                          <p:val>
                                            <p:strVal val="ppt_x"/>
                                          </p:val>
                                        </p:tav>
                                      </p:tavLst>
                                    </p:anim>
                                    <p:anim calcmode="lin" valueType="num">
                                      <p:cBhvr additive="base">
                                        <p:cTn id="59" dur="500"/>
                                        <p:tgtEl>
                                          <p:spTgt spid="22"/>
                                        </p:tgtEl>
                                        <p:attrNameLst>
                                          <p:attrName>ppt_y</p:attrName>
                                        </p:attrNameLst>
                                      </p:cBhvr>
                                      <p:tavLst>
                                        <p:tav tm="0">
                                          <p:val>
                                            <p:strVal val="ppt_y"/>
                                          </p:val>
                                        </p:tav>
                                        <p:tav tm="100000">
                                          <p:val>
                                            <p:strVal val="1+ppt_h/2"/>
                                          </p:val>
                                        </p:tav>
                                      </p:tavLst>
                                    </p:anim>
                                    <p:set>
                                      <p:cBhvr>
                                        <p:cTn id="60" dur="1" fill="hold">
                                          <p:stCondLst>
                                            <p:cond delay="499"/>
                                          </p:stCondLst>
                                        </p:cTn>
                                        <p:tgtEl>
                                          <p:spTgt spid="22"/>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20"/>
                                        </p:tgtEl>
                                        <p:attrNameLst>
                                          <p:attrName>ppt_x</p:attrName>
                                        </p:attrNameLst>
                                      </p:cBhvr>
                                      <p:tavLst>
                                        <p:tav tm="0">
                                          <p:val>
                                            <p:strVal val="ppt_x"/>
                                          </p:val>
                                        </p:tav>
                                        <p:tav tm="100000">
                                          <p:val>
                                            <p:strVal val="ppt_x"/>
                                          </p:val>
                                        </p:tav>
                                      </p:tavLst>
                                    </p:anim>
                                    <p:anim calcmode="lin" valueType="num">
                                      <p:cBhvr additive="base">
                                        <p:cTn id="63" dur="500"/>
                                        <p:tgtEl>
                                          <p:spTgt spid="20"/>
                                        </p:tgtEl>
                                        <p:attrNameLst>
                                          <p:attrName>ppt_y</p:attrName>
                                        </p:attrNameLst>
                                      </p:cBhvr>
                                      <p:tavLst>
                                        <p:tav tm="0">
                                          <p:val>
                                            <p:strVal val="ppt_y"/>
                                          </p:val>
                                        </p:tav>
                                        <p:tav tm="100000">
                                          <p:val>
                                            <p:strVal val="1+ppt_h/2"/>
                                          </p:val>
                                        </p:tav>
                                      </p:tavLst>
                                    </p:anim>
                                    <p:set>
                                      <p:cBhvr>
                                        <p:cTn id="64" dur="1" fill="hold">
                                          <p:stCondLst>
                                            <p:cond delay="499"/>
                                          </p:stCondLst>
                                        </p:cTn>
                                        <p:tgtEl>
                                          <p:spTgt spid="20"/>
                                        </p:tgtEl>
                                        <p:attrNameLst>
                                          <p:attrName>style.visibility</p:attrName>
                                        </p:attrNameLst>
                                      </p:cBhvr>
                                      <p:to>
                                        <p:strVal val="hidden"/>
                                      </p:to>
                                    </p:set>
                                  </p:childTnLst>
                                </p:cTn>
                              </p:par>
                              <p:par>
                                <p:cTn id="65" presetID="5" presetClass="exit" presetSubtype="10" fill="hold" grpId="1" nodeType="withEffect">
                                  <p:stCondLst>
                                    <p:cond delay="0"/>
                                  </p:stCondLst>
                                  <p:childTnLst>
                                    <p:animEffect transition="out" filter="checkerboard(across)">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par>
                                <p:cTn id="73" presetID="2" presetClass="entr" presetSubtype="4"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xit" presetSubtype="4" fill="hold" nodeType="clickEffect">
                                  <p:stCondLst>
                                    <p:cond delay="0"/>
                                  </p:stCondLst>
                                  <p:childTnLst>
                                    <p:anim calcmode="lin" valueType="num">
                                      <p:cBhvr additive="base">
                                        <p:cTn id="80" dur="500"/>
                                        <p:tgtEl>
                                          <p:spTgt spid="25"/>
                                        </p:tgtEl>
                                        <p:attrNameLst>
                                          <p:attrName>ppt_x</p:attrName>
                                        </p:attrNameLst>
                                      </p:cBhvr>
                                      <p:tavLst>
                                        <p:tav tm="0">
                                          <p:val>
                                            <p:strVal val="ppt_x"/>
                                          </p:val>
                                        </p:tav>
                                        <p:tav tm="100000">
                                          <p:val>
                                            <p:strVal val="ppt_x"/>
                                          </p:val>
                                        </p:tav>
                                      </p:tavLst>
                                    </p:anim>
                                    <p:anim calcmode="lin" valueType="num">
                                      <p:cBhvr additive="base">
                                        <p:cTn id="81" dur="500"/>
                                        <p:tgtEl>
                                          <p:spTgt spid="25"/>
                                        </p:tgtEl>
                                        <p:attrNameLst>
                                          <p:attrName>ppt_y</p:attrName>
                                        </p:attrNameLst>
                                      </p:cBhvr>
                                      <p:tavLst>
                                        <p:tav tm="0">
                                          <p:val>
                                            <p:strVal val="ppt_y"/>
                                          </p:val>
                                        </p:tav>
                                        <p:tav tm="100000">
                                          <p:val>
                                            <p:strVal val="1+ppt_h/2"/>
                                          </p:val>
                                        </p:tav>
                                      </p:tavLst>
                                    </p:anim>
                                    <p:set>
                                      <p:cBhvr>
                                        <p:cTn id="8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6" grpId="1" animBg="1"/>
      <p:bldP spid="9" grpId="0" animBg="1"/>
      <p:bldP spid="9" grpId="1" animBg="1"/>
      <p:bldP spid="16" grpId="0"/>
      <p:bldP spid="19"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642918"/>
            <a:ext cx="8229600" cy="852704"/>
          </a:xfrm>
        </p:spPr>
        <p:txBody>
          <a:bodyPr/>
          <a:lstStyle/>
          <a:p>
            <a:r>
              <a:rPr lang="fr-FR" dirty="0"/>
              <a:t>Quelques </a:t>
            </a:r>
            <a:r>
              <a:rPr lang="fr-FR" dirty="0" smtClean="0"/>
              <a:t>accords </a:t>
            </a:r>
            <a:r>
              <a:rPr lang="fr-FR" dirty="0"/>
              <a:t>délicats</a:t>
            </a:r>
          </a:p>
        </p:txBody>
      </p:sp>
      <p:sp>
        <p:nvSpPr>
          <p:cNvPr id="3" name="Espace réservé du contenu 2"/>
          <p:cNvSpPr>
            <a:spLocks noGrp="1"/>
          </p:cNvSpPr>
          <p:nvPr>
            <p:ph idx="1"/>
          </p:nvPr>
        </p:nvSpPr>
        <p:spPr>
          <a:xfrm>
            <a:off x="467544" y="1412776"/>
            <a:ext cx="8219256" cy="4911824"/>
          </a:xfrm>
        </p:spPr>
        <p:txBody>
          <a:bodyPr>
            <a:normAutofit/>
          </a:bodyPr>
          <a:lstStyle/>
          <a:p>
            <a:endParaRPr lang="fr-FR" dirty="0" smtClean="0"/>
          </a:p>
          <a:p>
            <a:r>
              <a:rPr lang="fr-FR" dirty="0" smtClean="0"/>
              <a:t>Dans </a:t>
            </a:r>
            <a:r>
              <a:rPr lang="fr-FR" dirty="0"/>
              <a:t>quelque temps. Quelque cinquante individus. </a:t>
            </a:r>
            <a:endParaRPr lang="fr-FR" dirty="0" smtClean="0"/>
          </a:p>
          <a:p>
            <a:endParaRPr lang="fr-FR" dirty="0" smtClean="0"/>
          </a:p>
          <a:p>
            <a:endParaRPr lang="fr-FR" dirty="0"/>
          </a:p>
          <a:p>
            <a:r>
              <a:rPr lang="fr-FR" dirty="0" smtClean="0"/>
              <a:t>Le vin les rendit plus bavards. </a:t>
            </a:r>
            <a:endParaRPr lang="fr-FR" dirty="0" smtClean="0"/>
          </a:p>
          <a:p>
            <a:endParaRPr lang="fr-FR" dirty="0"/>
          </a:p>
        </p:txBody>
      </p:sp>
      <p:sp>
        <p:nvSpPr>
          <p:cNvPr id="4" name="ZoneTexte 3"/>
          <p:cNvSpPr txBox="1"/>
          <p:nvPr/>
        </p:nvSpPr>
        <p:spPr>
          <a:xfrm>
            <a:off x="6588224" y="2236221"/>
            <a:ext cx="1080120" cy="400110"/>
          </a:xfrm>
          <a:prstGeom prst="rect">
            <a:avLst/>
          </a:prstGeom>
          <a:noFill/>
        </p:spPr>
        <p:txBody>
          <a:bodyPr wrap="square" rtlCol="0">
            <a:spAutoFit/>
          </a:bodyPr>
          <a:lstStyle/>
          <a:p>
            <a:r>
              <a:rPr lang="fr-FR" sz="2000" dirty="0" smtClean="0">
                <a:solidFill>
                  <a:srgbClr val="00B0F0"/>
                </a:solidFill>
              </a:rPr>
              <a:t>nom</a:t>
            </a:r>
            <a:endParaRPr lang="fr-FR" sz="2000" dirty="0">
              <a:solidFill>
                <a:srgbClr val="00B0F0"/>
              </a:solidFill>
            </a:endParaRPr>
          </a:p>
        </p:txBody>
      </p:sp>
      <p:sp>
        <p:nvSpPr>
          <p:cNvPr id="5" name="ZoneTexte 4"/>
          <p:cNvSpPr txBox="1"/>
          <p:nvPr/>
        </p:nvSpPr>
        <p:spPr>
          <a:xfrm>
            <a:off x="5160848" y="2208544"/>
            <a:ext cx="1224136" cy="400110"/>
          </a:xfrm>
          <a:prstGeom prst="rect">
            <a:avLst/>
          </a:prstGeom>
          <a:noFill/>
        </p:spPr>
        <p:txBody>
          <a:bodyPr wrap="square" rtlCol="0">
            <a:spAutoFit/>
          </a:bodyPr>
          <a:lstStyle/>
          <a:p>
            <a:r>
              <a:rPr lang="fr-FR" sz="2000" dirty="0" smtClean="0">
                <a:solidFill>
                  <a:srgbClr val="00B0F0"/>
                </a:solidFill>
              </a:rPr>
              <a:t>adjectif</a:t>
            </a:r>
            <a:endParaRPr lang="fr-FR" sz="2000" dirty="0">
              <a:solidFill>
                <a:srgbClr val="00B0F0"/>
              </a:solidFill>
            </a:endParaRPr>
          </a:p>
        </p:txBody>
      </p:sp>
      <p:sp>
        <p:nvSpPr>
          <p:cNvPr id="6" name="ZoneTexte 5"/>
          <p:cNvSpPr txBox="1"/>
          <p:nvPr/>
        </p:nvSpPr>
        <p:spPr>
          <a:xfrm>
            <a:off x="3923928" y="2208553"/>
            <a:ext cx="1467869" cy="400110"/>
          </a:xfrm>
          <a:prstGeom prst="rect">
            <a:avLst/>
          </a:prstGeom>
          <a:noFill/>
        </p:spPr>
        <p:txBody>
          <a:bodyPr wrap="square" rtlCol="0">
            <a:spAutoFit/>
          </a:bodyPr>
          <a:lstStyle/>
          <a:p>
            <a:r>
              <a:rPr lang="fr-FR" sz="2000" dirty="0" smtClean="0">
                <a:solidFill>
                  <a:srgbClr val="00B0F0"/>
                </a:solidFill>
              </a:rPr>
              <a:t>adverbe</a:t>
            </a:r>
            <a:endParaRPr lang="fr-FR" sz="2000" dirty="0">
              <a:solidFill>
                <a:srgbClr val="00B0F0"/>
              </a:solidFill>
            </a:endParaRPr>
          </a:p>
        </p:txBody>
      </p:sp>
      <p:sp>
        <p:nvSpPr>
          <p:cNvPr id="7" name="ZoneTexte 6"/>
          <p:cNvSpPr txBox="1"/>
          <p:nvPr/>
        </p:nvSpPr>
        <p:spPr>
          <a:xfrm>
            <a:off x="2646930" y="2162972"/>
            <a:ext cx="1421014" cy="461665"/>
          </a:xfrm>
          <a:prstGeom prst="rect">
            <a:avLst/>
          </a:prstGeom>
          <a:noFill/>
        </p:spPr>
        <p:txBody>
          <a:bodyPr wrap="square" rtlCol="0">
            <a:spAutoFit/>
          </a:bodyPr>
          <a:lstStyle/>
          <a:p>
            <a:r>
              <a:rPr lang="fr-FR" sz="2000" dirty="0" smtClean="0">
                <a:solidFill>
                  <a:srgbClr val="00B0F0"/>
                </a:solidFill>
              </a:rPr>
              <a:t>Nom </a:t>
            </a:r>
            <a:r>
              <a:rPr lang="fr-FR" sz="2000" dirty="0" err="1" smtClean="0">
                <a:solidFill>
                  <a:srgbClr val="00B0F0"/>
                </a:solidFill>
              </a:rPr>
              <a:t>sing</a:t>
            </a:r>
            <a:r>
              <a:rPr lang="fr-FR" sz="2400" dirty="0" smtClean="0">
                <a:solidFill>
                  <a:srgbClr val="00B0F0"/>
                </a:solidFill>
              </a:rPr>
              <a:t>.</a:t>
            </a:r>
            <a:endParaRPr lang="fr-FR" sz="2400" dirty="0">
              <a:solidFill>
                <a:srgbClr val="00B0F0"/>
              </a:solidFill>
            </a:endParaRPr>
          </a:p>
        </p:txBody>
      </p:sp>
      <p:sp>
        <p:nvSpPr>
          <p:cNvPr id="8" name="ZoneTexte 7"/>
          <p:cNvSpPr txBox="1"/>
          <p:nvPr/>
        </p:nvSpPr>
        <p:spPr>
          <a:xfrm>
            <a:off x="1547664" y="2208535"/>
            <a:ext cx="1315290" cy="400110"/>
          </a:xfrm>
          <a:prstGeom prst="rect">
            <a:avLst/>
          </a:prstGeom>
          <a:noFill/>
        </p:spPr>
        <p:txBody>
          <a:bodyPr wrap="square" rtlCol="0">
            <a:spAutoFit/>
          </a:bodyPr>
          <a:lstStyle/>
          <a:p>
            <a:r>
              <a:rPr lang="fr-FR" sz="2000" dirty="0" smtClean="0">
                <a:solidFill>
                  <a:srgbClr val="00B0F0"/>
                </a:solidFill>
              </a:rPr>
              <a:t>adjectif</a:t>
            </a:r>
            <a:endParaRPr lang="fr-FR" sz="2000" dirty="0">
              <a:solidFill>
                <a:srgbClr val="00B0F0"/>
              </a:solidFill>
            </a:endParaRPr>
          </a:p>
        </p:txBody>
      </p:sp>
      <p:sp>
        <p:nvSpPr>
          <p:cNvPr id="9" name="ZoneTexte 8"/>
          <p:cNvSpPr txBox="1"/>
          <p:nvPr/>
        </p:nvSpPr>
        <p:spPr>
          <a:xfrm>
            <a:off x="1500166" y="3786190"/>
            <a:ext cx="1421014" cy="707886"/>
          </a:xfrm>
          <a:prstGeom prst="rect">
            <a:avLst/>
          </a:prstGeom>
          <a:noFill/>
        </p:spPr>
        <p:txBody>
          <a:bodyPr wrap="square" rtlCol="0">
            <a:spAutoFit/>
          </a:bodyPr>
          <a:lstStyle/>
          <a:p>
            <a:r>
              <a:rPr lang="fr-FR" sz="2000" dirty="0" smtClean="0">
                <a:solidFill>
                  <a:srgbClr val="00B0F0"/>
                </a:solidFill>
              </a:rPr>
              <a:t>Pronom COD</a:t>
            </a:r>
            <a:endParaRPr lang="fr-FR" sz="2400" dirty="0">
              <a:solidFill>
                <a:srgbClr val="00B0F0"/>
              </a:solidFill>
            </a:endParaRPr>
          </a:p>
        </p:txBody>
      </p:sp>
      <p:sp>
        <p:nvSpPr>
          <p:cNvPr id="10" name="ZoneTexte 9"/>
          <p:cNvSpPr txBox="1"/>
          <p:nvPr/>
        </p:nvSpPr>
        <p:spPr>
          <a:xfrm>
            <a:off x="3714744" y="3786190"/>
            <a:ext cx="1421014" cy="707886"/>
          </a:xfrm>
          <a:prstGeom prst="rect">
            <a:avLst/>
          </a:prstGeom>
          <a:noFill/>
        </p:spPr>
        <p:txBody>
          <a:bodyPr wrap="square" rtlCol="0">
            <a:spAutoFit/>
          </a:bodyPr>
          <a:lstStyle/>
          <a:p>
            <a:r>
              <a:rPr lang="fr-FR" sz="2000" dirty="0" smtClean="0">
                <a:solidFill>
                  <a:srgbClr val="00B0F0"/>
                </a:solidFill>
              </a:rPr>
              <a:t>Attribut du COD</a:t>
            </a:r>
            <a:endParaRPr lang="fr-FR" sz="2400" dirty="0">
              <a:solidFill>
                <a:srgbClr val="00B0F0"/>
              </a:solidFill>
            </a:endParaRPr>
          </a:p>
        </p:txBody>
      </p:sp>
    </p:spTree>
    <p:extLst>
      <p:ext uri="{BB962C8B-B14F-4D97-AF65-F5344CB8AC3E}">
        <p14:creationId xmlns:p14="http://schemas.microsoft.com/office/powerpoint/2010/main" val="276062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P spid="9" grpId="0"/>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260648"/>
            <a:ext cx="5574829" cy="6348216"/>
          </a:xfrm>
          <a:prstGeom prst="rect">
            <a:avLst/>
          </a:prstGeom>
          <a:noFill/>
        </p:spPr>
      </p:pic>
      <p:cxnSp>
        <p:nvCxnSpPr>
          <p:cNvPr id="4" name="Connecteur droit 3"/>
          <p:cNvCxnSpPr/>
          <p:nvPr/>
        </p:nvCxnSpPr>
        <p:spPr>
          <a:xfrm flipV="1">
            <a:off x="3131840" y="2996952"/>
            <a:ext cx="3312368" cy="216024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necteur droit 6"/>
          <p:cNvCxnSpPr/>
          <p:nvPr/>
        </p:nvCxnSpPr>
        <p:spPr>
          <a:xfrm>
            <a:off x="6444208" y="2996952"/>
            <a:ext cx="2376264" cy="15121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251520" y="548680"/>
            <a:ext cx="2592288" cy="923330"/>
          </a:xfrm>
          <a:prstGeom prst="rect">
            <a:avLst/>
          </a:prstGeom>
          <a:noFill/>
        </p:spPr>
        <p:txBody>
          <a:bodyPr wrap="square" rtlCol="0">
            <a:spAutoFit/>
          </a:bodyPr>
          <a:lstStyle/>
          <a:p>
            <a:r>
              <a:rPr lang="fr-FR" dirty="0" smtClean="0"/>
              <a:t>Le tableau est ordonné selon une construction classique en pyramide; </a:t>
            </a:r>
            <a:endParaRPr lang="fr-FR" dirty="0"/>
          </a:p>
        </p:txBody>
      </p:sp>
      <p:sp>
        <p:nvSpPr>
          <p:cNvPr id="11" name="ZoneTexte 10"/>
          <p:cNvSpPr txBox="1"/>
          <p:nvPr/>
        </p:nvSpPr>
        <p:spPr>
          <a:xfrm>
            <a:off x="251520" y="1772816"/>
            <a:ext cx="2448272" cy="1754326"/>
          </a:xfrm>
          <a:prstGeom prst="rect">
            <a:avLst/>
          </a:prstGeom>
          <a:noFill/>
        </p:spPr>
        <p:txBody>
          <a:bodyPr wrap="square" rtlCol="0">
            <a:spAutoFit/>
          </a:bodyPr>
          <a:lstStyle/>
          <a:p>
            <a:r>
              <a:rPr lang="fr-FR" dirty="0" smtClean="0"/>
              <a:t>le sommet marque le point de fuite de la perspective, de manière à donner un maximum de profondeur au tableau.</a:t>
            </a:r>
            <a:endParaRPr lang="fr-FR" dirty="0"/>
          </a:p>
        </p:txBody>
      </p:sp>
    </p:spTree>
    <p:extLst>
      <p:ext uri="{BB962C8B-B14F-4D97-AF65-F5344CB8AC3E}">
        <p14:creationId xmlns:p14="http://schemas.microsoft.com/office/powerpoint/2010/main" val="278615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260648"/>
            <a:ext cx="5574829" cy="6348216"/>
          </a:xfrm>
          <a:prstGeom prst="rect">
            <a:avLst/>
          </a:prstGeom>
          <a:noFill/>
        </p:spPr>
      </p:pic>
      <p:sp>
        <p:nvSpPr>
          <p:cNvPr id="3" name="ZoneTexte 2"/>
          <p:cNvSpPr txBox="1"/>
          <p:nvPr/>
        </p:nvSpPr>
        <p:spPr>
          <a:xfrm>
            <a:off x="179512" y="476672"/>
            <a:ext cx="2664296" cy="923330"/>
          </a:xfrm>
          <a:prstGeom prst="rect">
            <a:avLst/>
          </a:prstGeom>
          <a:noFill/>
        </p:spPr>
        <p:txBody>
          <a:bodyPr wrap="square" rtlCol="0">
            <a:spAutoFit/>
          </a:bodyPr>
          <a:lstStyle/>
          <a:p>
            <a:r>
              <a:rPr lang="fr-FR" dirty="0" smtClean="0"/>
              <a:t>Le tableau est donc ordonné selon un double mouvement de lumière:</a:t>
            </a:r>
          </a:p>
        </p:txBody>
      </p:sp>
      <p:sp>
        <p:nvSpPr>
          <p:cNvPr id="4" name="ZoneTexte 3"/>
          <p:cNvSpPr txBox="1"/>
          <p:nvPr/>
        </p:nvSpPr>
        <p:spPr>
          <a:xfrm>
            <a:off x="179512" y="1556792"/>
            <a:ext cx="2664296" cy="1200329"/>
          </a:xfrm>
          <a:prstGeom prst="rect">
            <a:avLst/>
          </a:prstGeom>
          <a:noFill/>
        </p:spPr>
        <p:txBody>
          <a:bodyPr wrap="square" rtlCol="0">
            <a:spAutoFit/>
          </a:bodyPr>
          <a:lstStyle/>
          <a:p>
            <a:r>
              <a:rPr lang="fr-FR" dirty="0" smtClean="0"/>
              <a:t>D’abord, horizontalement, celle qui vient de la fenêtre et qui éclaire les personnages du centre;</a:t>
            </a:r>
            <a:endParaRPr lang="fr-FR" dirty="0"/>
          </a:p>
        </p:txBody>
      </p:sp>
      <p:sp>
        <p:nvSpPr>
          <p:cNvPr id="5" name="ZoneTexte 4"/>
          <p:cNvSpPr txBox="1"/>
          <p:nvPr/>
        </p:nvSpPr>
        <p:spPr>
          <a:xfrm>
            <a:off x="179512" y="2959784"/>
            <a:ext cx="2664296" cy="1477328"/>
          </a:xfrm>
          <a:prstGeom prst="rect">
            <a:avLst/>
          </a:prstGeom>
          <a:noFill/>
        </p:spPr>
        <p:txBody>
          <a:bodyPr wrap="square" rtlCol="0">
            <a:spAutoFit/>
          </a:bodyPr>
          <a:lstStyle/>
          <a:p>
            <a:r>
              <a:rPr lang="fr-FR" dirty="0" smtClean="0"/>
              <a:t>Ensuite, verticalement, celle qui vient du fond, qui éclaire le roi et la reine, invisibles au spectateur, mais que reflète le miroir;</a:t>
            </a:r>
            <a:endParaRPr lang="fr-FR" dirty="0"/>
          </a:p>
        </p:txBody>
      </p:sp>
      <p:sp>
        <p:nvSpPr>
          <p:cNvPr id="6" name="ZoneTexte 5"/>
          <p:cNvSpPr txBox="1"/>
          <p:nvPr/>
        </p:nvSpPr>
        <p:spPr>
          <a:xfrm>
            <a:off x="191542" y="4778568"/>
            <a:ext cx="2664296" cy="1477328"/>
          </a:xfrm>
          <a:prstGeom prst="rect">
            <a:avLst/>
          </a:prstGeom>
          <a:noFill/>
        </p:spPr>
        <p:txBody>
          <a:bodyPr wrap="square" rtlCol="0">
            <a:spAutoFit/>
          </a:bodyPr>
          <a:lstStyle/>
          <a:p>
            <a:r>
              <a:rPr lang="fr-FR" dirty="0" smtClean="0"/>
              <a:t>De sorte qu’il semble finalement que ce soit le couple royal qui éclaire l’ensemble, tel le dieu Soleil. </a:t>
            </a:r>
            <a:endParaRPr lang="fr-FR" dirty="0"/>
          </a:p>
        </p:txBody>
      </p:sp>
      <p:cxnSp>
        <p:nvCxnSpPr>
          <p:cNvPr id="7" name="Connecteur droit avec flèche 6"/>
          <p:cNvCxnSpPr/>
          <p:nvPr/>
        </p:nvCxnSpPr>
        <p:spPr>
          <a:xfrm flipH="1">
            <a:off x="6372200" y="3933056"/>
            <a:ext cx="2304256"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6372200" y="3717032"/>
            <a:ext cx="0" cy="266429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flipH="1" flipV="1">
            <a:off x="5580112" y="3933056"/>
            <a:ext cx="432048" cy="24482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flipH="1" flipV="1">
            <a:off x="5868144" y="4797152"/>
            <a:ext cx="288032" cy="158417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V="1">
            <a:off x="6308576" y="3933056"/>
            <a:ext cx="135632" cy="260067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V="1">
            <a:off x="6732240" y="4581128"/>
            <a:ext cx="432048" cy="18722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322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7"/>
                                        </p:tgtEl>
                                        <p:attrNameLst>
                                          <p:attrName>ppt_x</p:attrName>
                                        </p:attrNameLst>
                                      </p:cBhvr>
                                      <p:tavLst>
                                        <p:tav tm="0">
                                          <p:val>
                                            <p:strVal val="ppt_x"/>
                                          </p:val>
                                        </p:tav>
                                        <p:tav tm="100000">
                                          <p:val>
                                            <p:strVal val="ppt_x"/>
                                          </p:val>
                                        </p:tav>
                                      </p:tavLst>
                                    </p:anim>
                                    <p:anim calcmode="lin" valueType="num">
                                      <p:cBhvr additive="base">
                                        <p:cTn id="21" dur="500"/>
                                        <p:tgtEl>
                                          <p:spTgt spid="7"/>
                                        </p:tgtEl>
                                        <p:attrNameLst>
                                          <p:attrName>ppt_y</p:attrName>
                                        </p:attrNameLst>
                                      </p:cBhvr>
                                      <p:tavLst>
                                        <p:tav tm="0">
                                          <p:val>
                                            <p:strVal val="ppt_y"/>
                                          </p:val>
                                        </p:tav>
                                        <p:tav tm="100000">
                                          <p:val>
                                            <p:strVal val="1+ppt_h/2"/>
                                          </p:val>
                                        </p:tav>
                                      </p:tavLst>
                                    </p:anim>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 presetClass="entr" presetSubtype="4"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11"/>
                                        </p:tgtEl>
                                        <p:attrNameLst>
                                          <p:attrName>ppt_x</p:attrName>
                                        </p:attrNameLst>
                                      </p:cBhvr>
                                      <p:tavLst>
                                        <p:tav tm="0">
                                          <p:val>
                                            <p:strVal val="ppt_x"/>
                                          </p:val>
                                        </p:tav>
                                        <p:tav tm="100000">
                                          <p:val>
                                            <p:strVal val="ppt_x"/>
                                          </p:val>
                                        </p:tav>
                                      </p:tavLst>
                                    </p:anim>
                                    <p:anim calcmode="lin" valueType="num">
                                      <p:cBhvr additive="base">
                                        <p:cTn id="40" dur="500"/>
                                        <p:tgtEl>
                                          <p:spTgt spid="11"/>
                                        </p:tgtEl>
                                        <p:attrNameLst>
                                          <p:attrName>ppt_y</p:attrName>
                                        </p:attrNameLst>
                                      </p:cBhvr>
                                      <p:tavLst>
                                        <p:tav tm="0">
                                          <p:val>
                                            <p:strVal val="ppt_y"/>
                                          </p:val>
                                        </p:tav>
                                        <p:tav tm="100000">
                                          <p:val>
                                            <p:strVal val="1+ppt_h/2"/>
                                          </p:val>
                                        </p:tav>
                                      </p:tavLst>
                                    </p:anim>
                                    <p:set>
                                      <p:cBhvr>
                                        <p:cTn id="41" dur="1" fill="hold">
                                          <p:stCondLst>
                                            <p:cond delay="499"/>
                                          </p:stCondLst>
                                        </p:cTn>
                                        <p:tgtEl>
                                          <p:spTgt spid="11"/>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13"/>
                                        </p:tgtEl>
                                        <p:attrNameLst>
                                          <p:attrName>ppt_x</p:attrName>
                                        </p:attrNameLst>
                                      </p:cBhvr>
                                      <p:tavLst>
                                        <p:tav tm="0">
                                          <p:val>
                                            <p:strVal val="ppt_x"/>
                                          </p:val>
                                        </p:tav>
                                        <p:tav tm="100000">
                                          <p:val>
                                            <p:strVal val="ppt_x"/>
                                          </p:val>
                                        </p:tav>
                                      </p:tavLst>
                                    </p:anim>
                                    <p:anim calcmode="lin" valueType="num">
                                      <p:cBhvr additive="base">
                                        <p:cTn id="44" dur="500"/>
                                        <p:tgtEl>
                                          <p:spTgt spid="13"/>
                                        </p:tgtEl>
                                        <p:attrNameLst>
                                          <p:attrName>ppt_y</p:attrName>
                                        </p:attrNameLst>
                                      </p:cBhvr>
                                      <p:tavLst>
                                        <p:tav tm="0">
                                          <p:val>
                                            <p:strVal val="ppt_y"/>
                                          </p:val>
                                        </p:tav>
                                        <p:tav tm="100000">
                                          <p:val>
                                            <p:strVal val="1+ppt_h/2"/>
                                          </p:val>
                                        </p:tav>
                                      </p:tavLst>
                                    </p:anim>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00"/>
                                        <p:tgtEl>
                                          <p:spTgt spid="6"/>
                                        </p:tgtEl>
                                      </p:cBhvr>
                                    </p:animEffect>
                                  </p:childTnLst>
                                </p:cTn>
                              </p:par>
                              <p:par>
                                <p:cTn id="51" presetID="2" presetClass="entr" presetSubtype="4"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16"/>
                                        </p:tgtEl>
                                        <p:attrNameLst>
                                          <p:attrName>ppt_x</p:attrName>
                                        </p:attrNameLst>
                                      </p:cBhvr>
                                      <p:tavLst>
                                        <p:tav tm="0">
                                          <p:val>
                                            <p:strVal val="ppt_x"/>
                                          </p:val>
                                        </p:tav>
                                        <p:tav tm="100000">
                                          <p:val>
                                            <p:strVal val="ppt_x"/>
                                          </p:val>
                                        </p:tav>
                                      </p:tavLst>
                                    </p:anim>
                                    <p:anim calcmode="lin" valueType="num">
                                      <p:cBhvr additive="base">
                                        <p:cTn id="67" dur="500"/>
                                        <p:tgtEl>
                                          <p:spTgt spid="16"/>
                                        </p:tgtEl>
                                        <p:attrNameLst>
                                          <p:attrName>ppt_y</p:attrName>
                                        </p:attrNameLst>
                                      </p:cBhvr>
                                      <p:tavLst>
                                        <p:tav tm="0">
                                          <p:val>
                                            <p:strVal val="ppt_y"/>
                                          </p:val>
                                        </p:tav>
                                        <p:tav tm="100000">
                                          <p:val>
                                            <p:strVal val="1+ppt_h/2"/>
                                          </p:val>
                                        </p:tav>
                                      </p:tavLst>
                                    </p:anim>
                                    <p:set>
                                      <p:cBhvr>
                                        <p:cTn id="68" dur="1" fill="hold">
                                          <p:stCondLst>
                                            <p:cond delay="499"/>
                                          </p:stCondLst>
                                        </p:cTn>
                                        <p:tgtEl>
                                          <p:spTgt spid="16"/>
                                        </p:tgtEl>
                                        <p:attrNameLst>
                                          <p:attrName>style.visibility</p:attrName>
                                        </p:attrNameLst>
                                      </p:cBhvr>
                                      <p:to>
                                        <p:strVal val="hidden"/>
                                      </p:to>
                                    </p:set>
                                  </p:childTnLst>
                                </p:cTn>
                              </p:par>
                              <p:par>
                                <p:cTn id="69" presetID="2" presetClass="exit" presetSubtype="4" fill="hold" nodeType="withEffect">
                                  <p:stCondLst>
                                    <p:cond delay="0"/>
                                  </p:stCondLst>
                                  <p:childTnLst>
                                    <p:anim calcmode="lin" valueType="num">
                                      <p:cBhvr additive="base">
                                        <p:cTn id="70" dur="500"/>
                                        <p:tgtEl>
                                          <p:spTgt spid="20"/>
                                        </p:tgtEl>
                                        <p:attrNameLst>
                                          <p:attrName>ppt_x</p:attrName>
                                        </p:attrNameLst>
                                      </p:cBhvr>
                                      <p:tavLst>
                                        <p:tav tm="0">
                                          <p:val>
                                            <p:strVal val="ppt_x"/>
                                          </p:val>
                                        </p:tav>
                                        <p:tav tm="100000">
                                          <p:val>
                                            <p:strVal val="ppt_x"/>
                                          </p:val>
                                        </p:tav>
                                      </p:tavLst>
                                    </p:anim>
                                    <p:anim calcmode="lin" valueType="num">
                                      <p:cBhvr additive="base">
                                        <p:cTn id="71" dur="500"/>
                                        <p:tgtEl>
                                          <p:spTgt spid="20"/>
                                        </p:tgtEl>
                                        <p:attrNameLst>
                                          <p:attrName>ppt_y</p:attrName>
                                        </p:attrNameLst>
                                      </p:cBhvr>
                                      <p:tavLst>
                                        <p:tav tm="0">
                                          <p:val>
                                            <p:strVal val="ppt_y"/>
                                          </p:val>
                                        </p:tav>
                                        <p:tav tm="100000">
                                          <p:val>
                                            <p:strVal val="1+ppt_h/2"/>
                                          </p:val>
                                        </p:tav>
                                      </p:tavLst>
                                    </p:anim>
                                    <p:set>
                                      <p:cBhvr>
                                        <p:cTn id="72" dur="1" fill="hold">
                                          <p:stCondLst>
                                            <p:cond delay="499"/>
                                          </p:stCondLst>
                                        </p:cTn>
                                        <p:tgtEl>
                                          <p:spTgt spid="20"/>
                                        </p:tgtEl>
                                        <p:attrNameLst>
                                          <p:attrName>style.visibility</p:attrName>
                                        </p:attrNameLst>
                                      </p:cBhvr>
                                      <p:to>
                                        <p:strVal val="hidden"/>
                                      </p:to>
                                    </p:set>
                                  </p:childTnLst>
                                </p:cTn>
                              </p:par>
                              <p:par>
                                <p:cTn id="73" presetID="2" presetClass="exit" presetSubtype="4" fill="hold" nodeType="withEffect">
                                  <p:stCondLst>
                                    <p:cond delay="0"/>
                                  </p:stCondLst>
                                  <p:childTnLst>
                                    <p:anim calcmode="lin" valueType="num">
                                      <p:cBhvr additive="base">
                                        <p:cTn id="74" dur="500"/>
                                        <p:tgtEl>
                                          <p:spTgt spid="22"/>
                                        </p:tgtEl>
                                        <p:attrNameLst>
                                          <p:attrName>ppt_x</p:attrName>
                                        </p:attrNameLst>
                                      </p:cBhvr>
                                      <p:tavLst>
                                        <p:tav tm="0">
                                          <p:val>
                                            <p:strVal val="ppt_x"/>
                                          </p:val>
                                        </p:tav>
                                        <p:tav tm="100000">
                                          <p:val>
                                            <p:strVal val="ppt_x"/>
                                          </p:val>
                                        </p:tav>
                                      </p:tavLst>
                                    </p:anim>
                                    <p:anim calcmode="lin" valueType="num">
                                      <p:cBhvr additive="base">
                                        <p:cTn id="75" dur="500"/>
                                        <p:tgtEl>
                                          <p:spTgt spid="22"/>
                                        </p:tgtEl>
                                        <p:attrNameLst>
                                          <p:attrName>ppt_y</p:attrName>
                                        </p:attrNameLst>
                                      </p:cBhvr>
                                      <p:tavLst>
                                        <p:tav tm="0">
                                          <p:val>
                                            <p:strVal val="ppt_y"/>
                                          </p:val>
                                        </p:tav>
                                        <p:tav tm="100000">
                                          <p:val>
                                            <p:strVal val="1+ppt_h/2"/>
                                          </p:val>
                                        </p:tav>
                                      </p:tavLst>
                                    </p:anim>
                                    <p:set>
                                      <p:cBhvr>
                                        <p:cTn id="7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quotiriens.blog.lemonde.fr/files/2010/05/velasquez-2.1272716727.jpg"/>
          <p:cNvPicPr>
            <a:picLocks noChangeAspect="1" noChangeArrowheads="1"/>
          </p:cNvPicPr>
          <p:nvPr/>
        </p:nvPicPr>
        <p:blipFill>
          <a:blip r:embed="rId2" cstate="print"/>
          <a:srcRect/>
          <a:stretch>
            <a:fillRect/>
          </a:stretch>
        </p:blipFill>
        <p:spPr bwMode="auto">
          <a:xfrm>
            <a:off x="3203848" y="260648"/>
            <a:ext cx="5574829" cy="6348216"/>
          </a:xfrm>
          <a:prstGeom prst="rect">
            <a:avLst/>
          </a:prstGeom>
          <a:noFill/>
        </p:spPr>
      </p:pic>
      <p:sp>
        <p:nvSpPr>
          <p:cNvPr id="3" name="ZoneTexte 2"/>
          <p:cNvSpPr txBox="1"/>
          <p:nvPr/>
        </p:nvSpPr>
        <p:spPr>
          <a:xfrm>
            <a:off x="179512" y="332656"/>
            <a:ext cx="3024336" cy="3970318"/>
          </a:xfrm>
          <a:prstGeom prst="rect">
            <a:avLst/>
          </a:prstGeom>
          <a:noFill/>
        </p:spPr>
        <p:txBody>
          <a:bodyPr wrap="square" rtlCol="0">
            <a:spAutoFit/>
          </a:bodyPr>
          <a:lstStyle/>
          <a:p>
            <a:r>
              <a:rPr lang="fr-FR" dirty="0" smtClean="0"/>
              <a:t>Cependant, le miroir semble déjà faire parti de la collection de tableau du peintre; il est accroché au mur avec eux; il semble donc que le roi et la reine, si lumineux de leur vivant, soient voués à se confondre dans l’avenir avec ces tableaux, et à rentrer dans leur ombre; la toile rappelle qu’il ne restera de l’existence physique des souverains rien d’autre que ce qui se trouvera sur les toiles du peintre. </a:t>
            </a:r>
            <a:endParaRPr lang="fr-FR" dirty="0"/>
          </a:p>
        </p:txBody>
      </p:sp>
      <p:cxnSp>
        <p:nvCxnSpPr>
          <p:cNvPr id="5" name="Connecteur droit avec flèche 4"/>
          <p:cNvCxnSpPr/>
          <p:nvPr/>
        </p:nvCxnSpPr>
        <p:spPr>
          <a:xfrm>
            <a:off x="2195736" y="620688"/>
            <a:ext cx="3168352" cy="28803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Connecteur droit avec flèche 6"/>
          <p:cNvCxnSpPr/>
          <p:nvPr/>
        </p:nvCxnSpPr>
        <p:spPr>
          <a:xfrm>
            <a:off x="3131840" y="908720"/>
            <a:ext cx="3096344" cy="16561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251520" y="5229200"/>
            <a:ext cx="2736304" cy="1200329"/>
          </a:xfrm>
          <a:prstGeom prst="rect">
            <a:avLst/>
          </a:prstGeom>
          <a:noFill/>
        </p:spPr>
        <p:txBody>
          <a:bodyPr wrap="square" rtlCol="0">
            <a:spAutoFit/>
          </a:bodyPr>
          <a:lstStyle/>
          <a:p>
            <a:r>
              <a:rPr lang="fr-FR" dirty="0" smtClean="0"/>
              <a:t>Le peintre semble observer froidement le couple royal dont il ne restera que ce qu’il aura voulu. </a:t>
            </a:r>
            <a:endParaRPr lang="fr-FR" dirty="0"/>
          </a:p>
        </p:txBody>
      </p:sp>
      <p:cxnSp>
        <p:nvCxnSpPr>
          <p:cNvPr id="11" name="Connecteur droit avec flèche 10"/>
          <p:cNvCxnSpPr/>
          <p:nvPr/>
        </p:nvCxnSpPr>
        <p:spPr>
          <a:xfrm flipV="1">
            <a:off x="2627784" y="3717032"/>
            <a:ext cx="1800200" cy="1584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799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5"/>
                                        </p:tgtEl>
                                        <p:attrNameLst>
                                          <p:attrName>ppt_x</p:attrName>
                                        </p:attrNameLst>
                                      </p:cBhvr>
                                      <p:tavLst>
                                        <p:tav tm="0">
                                          <p:val>
                                            <p:strVal val="ppt_x"/>
                                          </p:val>
                                        </p:tav>
                                        <p:tav tm="100000">
                                          <p:val>
                                            <p:strVal val="ppt_x"/>
                                          </p:val>
                                        </p:tav>
                                      </p:tavLst>
                                    </p:anim>
                                    <p:anim calcmode="lin" valueType="num">
                                      <p:cBhvr additive="base">
                                        <p:cTn id="18" dur="500"/>
                                        <p:tgtEl>
                                          <p:spTgt spid="5"/>
                                        </p:tgtEl>
                                        <p:attrNameLst>
                                          <p:attrName>ppt_y</p:attrName>
                                        </p:attrNameLst>
                                      </p:cBhvr>
                                      <p:tavLst>
                                        <p:tav tm="0">
                                          <p:val>
                                            <p:strVal val="ppt_y"/>
                                          </p:val>
                                        </p:tav>
                                        <p:tav tm="100000">
                                          <p:val>
                                            <p:strVal val="1+ppt_h/2"/>
                                          </p:val>
                                        </p:tav>
                                      </p:tavLst>
                                    </p:anim>
                                    <p:set>
                                      <p:cBhvr>
                                        <p:cTn id="19" dur="1" fill="hold">
                                          <p:stCondLst>
                                            <p:cond delay="499"/>
                                          </p:stCondLst>
                                        </p:cTn>
                                        <p:tgtEl>
                                          <p:spTgt spid="5"/>
                                        </p:tgtEl>
                                        <p:attrNameLst>
                                          <p:attrName>style.visibility</p:attrName>
                                        </p:attrNameLst>
                                      </p:cBhvr>
                                      <p:to>
                                        <p:strVal val="hidden"/>
                                      </p:to>
                                    </p:set>
                                  </p:childTnLst>
                                </p:cTn>
                              </p:par>
                              <p:par>
                                <p:cTn id="20" presetID="2" presetClass="exit" presetSubtype="4" fill="hold" nodeType="withEffect">
                                  <p:stCondLst>
                                    <p:cond delay="0"/>
                                  </p:stCondLst>
                                  <p:childTnLst>
                                    <p:anim calcmode="lin" valueType="num">
                                      <p:cBhvr additive="base">
                                        <p:cTn id="21" dur="500"/>
                                        <p:tgtEl>
                                          <p:spTgt spid="7"/>
                                        </p:tgtEl>
                                        <p:attrNameLst>
                                          <p:attrName>ppt_x</p:attrName>
                                        </p:attrNameLst>
                                      </p:cBhvr>
                                      <p:tavLst>
                                        <p:tav tm="0">
                                          <p:val>
                                            <p:strVal val="ppt_x"/>
                                          </p:val>
                                        </p:tav>
                                        <p:tav tm="100000">
                                          <p:val>
                                            <p:strVal val="ppt_x"/>
                                          </p:val>
                                        </p:tav>
                                      </p:tavLst>
                                    </p:anim>
                                    <p:anim calcmode="lin" valueType="num">
                                      <p:cBhvr additive="base">
                                        <p:cTn id="22" dur="500"/>
                                        <p:tgtEl>
                                          <p:spTgt spid="7"/>
                                        </p:tgtEl>
                                        <p:attrNameLst>
                                          <p:attrName>ppt_y</p:attrName>
                                        </p:attrNameLst>
                                      </p:cBhvr>
                                      <p:tavLst>
                                        <p:tav tm="0">
                                          <p:val>
                                            <p:strVal val="ppt_y"/>
                                          </p:val>
                                        </p:tav>
                                        <p:tav tm="100000">
                                          <p:val>
                                            <p:strVal val="1+ppt_h/2"/>
                                          </p:val>
                                        </p:tav>
                                      </p:tavLst>
                                    </p:anim>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par>
                                <p:cTn id="29" presetID="6" presetClass="entr" presetSubtype="1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11"/>
                                        </p:tgtEl>
                                        <p:attrNameLst>
                                          <p:attrName>ppt_x</p:attrName>
                                        </p:attrNameLst>
                                      </p:cBhvr>
                                      <p:tavLst>
                                        <p:tav tm="0">
                                          <p:val>
                                            <p:strVal val="ppt_x"/>
                                          </p:val>
                                        </p:tav>
                                        <p:tav tm="100000">
                                          <p:val>
                                            <p:strVal val="ppt_x"/>
                                          </p:val>
                                        </p:tav>
                                      </p:tavLst>
                                    </p:anim>
                                    <p:anim calcmode="lin" valueType="num">
                                      <p:cBhvr additive="base">
                                        <p:cTn id="36" dur="500"/>
                                        <p:tgtEl>
                                          <p:spTgt spid="11"/>
                                        </p:tgtEl>
                                        <p:attrNameLst>
                                          <p:attrName>ppt_y</p:attrName>
                                        </p:attrNameLst>
                                      </p:cBhvr>
                                      <p:tavLst>
                                        <p:tav tm="0">
                                          <p:val>
                                            <p:strVal val="ppt_y"/>
                                          </p:val>
                                        </p:tav>
                                        <p:tav tm="100000">
                                          <p:val>
                                            <p:strVal val="1+ppt_h/2"/>
                                          </p:val>
                                        </p:tav>
                                      </p:tavLst>
                                    </p:anim>
                                    <p:set>
                                      <p:cBhvr>
                                        <p:cTn id="37" dur="1" fill="hold">
                                          <p:stCondLst>
                                            <p:cond delay="499"/>
                                          </p:stCondLst>
                                        </p:cTn>
                                        <p:tgtEl>
                                          <p:spTgt spid="11"/>
                                        </p:tgtEl>
                                        <p:attrNameLst>
                                          <p:attrName>style.visibility</p:attrName>
                                        </p:attrNameLst>
                                      </p:cBhvr>
                                      <p:to>
                                        <p:strVal val="hidden"/>
                                      </p:to>
                                    </p:set>
                                  </p:childTnLst>
                                </p:cTn>
                              </p:par>
                              <p:par>
                                <p:cTn id="38" presetID="6" presetClass="entr" presetSubtype="16"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circle(in)">
                                      <p:cBhvr>
                                        <p:cTn id="40" dur="20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11"/>
                                        </p:tgtEl>
                                        <p:attrNameLst>
                                          <p:attrName>ppt_x</p:attrName>
                                        </p:attrNameLst>
                                      </p:cBhvr>
                                      <p:tavLst>
                                        <p:tav tm="0">
                                          <p:val>
                                            <p:strVal val="ppt_x"/>
                                          </p:val>
                                        </p:tav>
                                        <p:tav tm="100000">
                                          <p:val>
                                            <p:strVal val="ppt_x"/>
                                          </p:val>
                                        </p:tav>
                                      </p:tavLst>
                                    </p:anim>
                                    <p:anim calcmode="lin" valueType="num">
                                      <p:cBhvr additive="base">
                                        <p:cTn id="45" dur="500"/>
                                        <p:tgtEl>
                                          <p:spTgt spid="11"/>
                                        </p:tgtEl>
                                        <p:attrNameLst>
                                          <p:attrName>ppt_y</p:attrName>
                                        </p:attrNameLst>
                                      </p:cBhvr>
                                      <p:tavLst>
                                        <p:tav tm="0">
                                          <p:val>
                                            <p:strVal val="ppt_y"/>
                                          </p:val>
                                        </p:tav>
                                        <p:tav tm="100000">
                                          <p:val>
                                            <p:strVal val="1+ppt_h/2"/>
                                          </p:val>
                                        </p:tav>
                                      </p:tavLst>
                                    </p:anim>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lexpress.fr/medias/204/isabelle-adjani_287.jpg"/>
          <p:cNvPicPr>
            <a:picLocks noChangeAspect="1" noChangeArrowheads="1"/>
          </p:cNvPicPr>
          <p:nvPr/>
        </p:nvPicPr>
        <p:blipFill>
          <a:blip r:embed="rId2" cstate="print"/>
          <a:srcRect/>
          <a:stretch>
            <a:fillRect/>
          </a:stretch>
        </p:blipFill>
        <p:spPr bwMode="auto">
          <a:xfrm>
            <a:off x="178519" y="1052736"/>
            <a:ext cx="5762625" cy="4267200"/>
          </a:xfrm>
          <a:prstGeom prst="rect">
            <a:avLst/>
          </a:prstGeom>
          <a:noFill/>
        </p:spPr>
      </p:pic>
      <p:sp>
        <p:nvSpPr>
          <p:cNvPr id="5" name="Bulle ronde 4"/>
          <p:cNvSpPr/>
          <p:nvPr/>
        </p:nvSpPr>
        <p:spPr>
          <a:xfrm>
            <a:off x="3347864" y="0"/>
            <a:ext cx="4464496" cy="2160240"/>
          </a:xfrm>
          <a:prstGeom prst="wedgeEllipseCallout">
            <a:avLst>
              <a:gd name="adj1" fmla="val -36926"/>
              <a:gd name="adj2" fmla="val 69555"/>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p:cNvSpPr txBox="1"/>
          <p:nvPr/>
        </p:nvSpPr>
        <p:spPr>
          <a:xfrm>
            <a:off x="4211960" y="267906"/>
            <a:ext cx="3096344" cy="1569660"/>
          </a:xfrm>
          <a:prstGeom prst="rect">
            <a:avLst/>
          </a:prstGeom>
          <a:noFill/>
        </p:spPr>
        <p:txBody>
          <a:bodyPr wrap="square" rtlCol="0">
            <a:spAutoFit/>
          </a:bodyPr>
          <a:lstStyle/>
          <a:p>
            <a:r>
              <a:rPr lang="fr-FR" sz="3200" dirty="0" smtClean="0"/>
              <a:t>Mon Dieu, que c’est beau l’informatique !</a:t>
            </a:r>
            <a:endParaRPr lang="fr-FR" sz="3200" dirty="0"/>
          </a:p>
        </p:txBody>
      </p:sp>
      <p:sp>
        <p:nvSpPr>
          <p:cNvPr id="7" name="ZoneTexte 6"/>
          <p:cNvSpPr txBox="1"/>
          <p:nvPr/>
        </p:nvSpPr>
        <p:spPr>
          <a:xfrm>
            <a:off x="4644008" y="2924944"/>
            <a:ext cx="4247332" cy="3539430"/>
          </a:xfrm>
          <a:prstGeom prst="rect">
            <a:avLst/>
          </a:prstGeom>
          <a:solidFill>
            <a:schemeClr val="accent4">
              <a:lumMod val="40000"/>
              <a:lumOff val="60000"/>
            </a:schemeClr>
          </a:solidFill>
        </p:spPr>
        <p:txBody>
          <a:bodyPr wrap="square" rtlCol="0">
            <a:spAutoFit/>
          </a:bodyPr>
          <a:lstStyle/>
          <a:p>
            <a:pPr algn="ctr"/>
            <a:r>
              <a:rPr lang="fr-FR" sz="3200" dirty="0" smtClean="0">
                <a:solidFill>
                  <a:srgbClr val="FF0000"/>
                </a:solidFill>
              </a:rPr>
              <a:t>Ne manquez pas la suite dans notre prochain numéro : </a:t>
            </a:r>
          </a:p>
          <a:p>
            <a:pPr algn="ctr"/>
            <a:r>
              <a:rPr lang="fr-FR" sz="3200" i="1" dirty="0" smtClean="0">
                <a:solidFill>
                  <a:srgbClr val="FF0000"/>
                </a:solidFill>
              </a:rPr>
              <a:t>une</a:t>
            </a:r>
            <a:r>
              <a:rPr lang="fr-FR" sz="3200" i="1" dirty="0" smtClean="0">
                <a:solidFill>
                  <a:srgbClr val="FF0000"/>
                </a:solidFill>
              </a:rPr>
              <a:t> </a:t>
            </a:r>
            <a:r>
              <a:rPr lang="fr-FR" sz="3200" i="1" dirty="0" smtClean="0">
                <a:solidFill>
                  <a:srgbClr val="FF0000"/>
                </a:solidFill>
              </a:rPr>
              <a:t>jeune stagiaire anime un stage </a:t>
            </a:r>
            <a:r>
              <a:rPr lang="fr-FR" sz="3200" i="1" dirty="0" smtClean="0">
                <a:solidFill>
                  <a:srgbClr val="FF0000"/>
                </a:solidFill>
              </a:rPr>
              <a:t>sur les TICE</a:t>
            </a:r>
            <a:r>
              <a:rPr lang="fr-FR" sz="3200" i="1" dirty="0" smtClean="0">
                <a:solidFill>
                  <a:srgbClr val="FF0000"/>
                </a:solidFill>
              </a:rPr>
              <a:t> </a:t>
            </a:r>
            <a:r>
              <a:rPr lang="fr-FR" sz="3200" i="1" dirty="0" smtClean="0">
                <a:solidFill>
                  <a:srgbClr val="FF0000"/>
                </a:solidFill>
              </a:rPr>
              <a:t>à la demande de son inspecteur préféré !</a:t>
            </a:r>
            <a:endParaRPr lang="fr-FR" sz="3200" i="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p:stCondLst>
                              <p:cond delay="4000"/>
                            </p:stCondLst>
                            <p:childTnLst>
                              <p:par>
                                <p:cTn id="13" presetID="5"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par>
                          <p:cTn id="16" fill="hold">
                            <p:stCondLst>
                              <p:cond delay="4500"/>
                            </p:stCondLst>
                            <p:childTnLst>
                              <p:par>
                                <p:cTn id="17" presetID="2" presetClass="entr" presetSubtype="4" fill="hold" grpId="0" nodeType="afterEffect">
                                  <p:stCondLst>
                                    <p:cond delay="2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QCM</a:t>
            </a: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6060149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1781</TotalTime>
  <Words>4387</Words>
  <Application>Microsoft Office PowerPoint</Application>
  <PresentationFormat>Affichage à l'écran (4:3)</PresentationFormat>
  <Paragraphs>662</Paragraphs>
  <Slides>83</Slides>
  <Notes>2</Notes>
  <HiddenSlides>0</HiddenSlides>
  <MMClips>3</MMClips>
  <ScaleCrop>false</ScaleCrop>
  <HeadingPairs>
    <vt:vector size="4" baseType="variant">
      <vt:variant>
        <vt:lpstr>Thème</vt:lpstr>
      </vt:variant>
      <vt:variant>
        <vt:i4>1</vt:i4>
      </vt:variant>
      <vt:variant>
        <vt:lpstr>Titres des diapositives</vt:lpstr>
      </vt:variant>
      <vt:variant>
        <vt:i4>83</vt:i4>
      </vt:variant>
    </vt:vector>
  </HeadingPairs>
  <TitlesOfParts>
    <vt:vector size="84" baseType="lpstr">
      <vt:lpstr>Débit</vt:lpstr>
      <vt:lpstr>Quelques maquettes de diapos</vt:lpstr>
      <vt:lpstr>Présentation PowerPoint</vt:lpstr>
      <vt:lpstr>Cours de grammaire</vt:lpstr>
      <vt:lpstr>L’accord du participe passé - 1</vt:lpstr>
      <vt:lpstr>Présentation PowerPoint</vt:lpstr>
      <vt:lpstr>L’accord du participe passé - 2</vt:lpstr>
      <vt:lpstr>L’accord du participe passé – 3 Le participe passé des verbes pronominaux</vt:lpstr>
      <vt:lpstr>Quelques accords délicats</vt:lpstr>
      <vt:lpstr>QCM</vt:lpstr>
      <vt:lpstr>Précisez la nature des mots soulignés :  1 : verbe – 2 : nom – 3 : déterminant – 4 : adjectif - 5 : pronom 6 : adverbe – 7 : préposition – 8a : conjonction de coordination –  8b : conjonction de subordination. </vt:lpstr>
      <vt:lpstr>Donnez la bonne réponse : a, b, c, ou d.</vt:lpstr>
      <vt:lpstr>Exercices à trous</vt:lpstr>
      <vt:lpstr>Quoique – quoi que</vt:lpstr>
      <vt:lpstr>Dans et d’en – complétez</vt:lpstr>
      <vt:lpstr>Dans et d’en – correction</vt:lpstr>
      <vt:lpstr>Corriger et expliquer</vt:lpstr>
      <vt:lpstr>Corrigez si nécessaire</vt:lpstr>
      <vt:lpstr>Maquettes de cours à 2 ou 3 entrées</vt:lpstr>
      <vt:lpstr>3° groupe - Participes passés :</vt:lpstr>
      <vt:lpstr>Distinguez les verbes et les substantifs </vt:lpstr>
      <vt:lpstr>Les terminaisons du présent de l’indicatif - règle générale</vt:lpstr>
      <vt:lpstr>Maquettes d’exercices avec correction immédiate</vt:lpstr>
      <vt:lpstr>C’est, s’est, sais/t Ecrire cé correctement.</vt:lpstr>
      <vt:lpstr>Corrigez s’il y a lieu</vt:lpstr>
      <vt:lpstr>Mettez les bonnes terminaisons</vt:lpstr>
      <vt:lpstr>Présentation PowerPoint</vt:lpstr>
      <vt:lpstr>Accordez ‘même’ correctement.</vt:lpstr>
      <vt:lpstr>Juste ou faux ?</vt:lpstr>
      <vt:lpstr>Juste ou faux ?</vt:lpstr>
      <vt:lpstr>Répondez par A, B, C, ou D.</vt:lpstr>
      <vt:lpstr>XLIII. Transformez en subordonnée circonstancielle de but l'une des deux phrases de chaque couple.</vt:lpstr>
      <vt:lpstr>Cherchez les erreurs</vt:lpstr>
      <vt:lpstr>Trouvez les 9 fautes.</vt:lpstr>
      <vt:lpstr>La belle Jeanne – 1</vt:lpstr>
      <vt:lpstr>Animations de cours</vt:lpstr>
      <vt:lpstr>Formation </vt:lpstr>
      <vt:lpstr>Emplois des temps de l’indicatif </vt:lpstr>
      <vt:lpstr>Emplois des temps de l’indicatif </vt:lpstr>
      <vt:lpstr>Quelques cas délicats</vt:lpstr>
      <vt:lpstr>Dictée interactive</vt:lpstr>
      <vt:lpstr>II – pour le lycée</vt:lpstr>
      <vt:lpstr>Jean de la Bruyère 1645 - 1696</vt:lpstr>
      <vt:lpstr>Éléments biographiques</vt:lpstr>
      <vt:lpstr>Les caractères</vt:lpstr>
      <vt:lpstr>Présentation PowerPoint</vt:lpstr>
      <vt:lpstr>Présentation PowerPoint</vt:lpstr>
      <vt:lpstr>Présentation PowerPoint</vt:lpstr>
      <vt:lpstr>Iphis</vt:lpstr>
      <vt:lpstr>Vocabulaire</vt:lpstr>
      <vt:lpstr>Présentation PowerPoint</vt:lpstr>
      <vt:lpstr>Présentation PowerPoint</vt:lpstr>
      <vt:lpstr>Présentation PowerPoint</vt:lpstr>
      <vt:lpstr>Iphis</vt:lpstr>
      <vt:lpstr>Que fait l’auteur ? </vt:lpstr>
      <vt:lpstr>Présentation PowerPoint</vt:lpstr>
      <vt:lpstr>Plan : I – une certaine manière de faire un portrait</vt:lpstr>
      <vt:lpstr>II- Un portrait critique </vt:lpstr>
      <vt:lpstr>III- Iphis et le lecteur : enjeux et ambigüité du portrait</vt:lpstr>
      <vt:lpstr>Découverte d’une nouvelle notion</vt:lpstr>
      <vt:lpstr>Découverte d’une figure de rhétorique</vt:lpstr>
      <vt:lpstr>Présentation PowerPoint</vt:lpstr>
      <vt:lpstr>Etude des figures de rhétorique</vt:lpstr>
      <vt:lpstr>Explication de texte (1°)</vt:lpstr>
      <vt:lpstr>Présentation PowerPoint</vt:lpstr>
      <vt:lpstr>Statue de l’air  Jardin de Versailles</vt:lpstr>
      <vt:lpstr>Présentation PowerPoint</vt:lpstr>
      <vt:lpstr>Présentation PowerPoint</vt:lpstr>
      <vt:lpstr>Présentation PowerPoint</vt:lpstr>
      <vt:lpstr>Présentation PowerPoint</vt:lpstr>
      <vt:lpstr>Présentation PowerPoint</vt:lpstr>
      <vt:lpstr>Plan du commentaire, I </vt:lpstr>
      <vt:lpstr>Plan du commentaire, II</vt:lpstr>
      <vt:lpstr>Plan du commentaire, III</vt:lpstr>
      <vt:lpstr>Quentin de la tour</vt:lpstr>
      <vt:lpstr>Présentation PowerPoint</vt:lpstr>
      <vt:lpstr>Histoire de l’art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pierre lamble</dc:creator>
  <cp:lastModifiedBy>pierre lamble</cp:lastModifiedBy>
  <cp:revision>88</cp:revision>
  <dcterms:created xsi:type="dcterms:W3CDTF">2016-11-26T21:13:41Z</dcterms:created>
  <dcterms:modified xsi:type="dcterms:W3CDTF">2016-12-09T04:10:41Z</dcterms:modified>
</cp:coreProperties>
</file>