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0" d="100"/>
          <a:sy n="80" d="100"/>
        </p:scale>
        <p:origin x="-917" y="-77"/>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pour modifier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pour modifier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pour modifier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e la date 2"/>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pour modifier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pour modifier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6E2772EA-6E87-4424-BF5D-48951239C901}" type="datetimeFigureOut">
              <a:rPr lang="fr-FR" smtClean="0"/>
              <a:pPr/>
              <a:t>01/03/2014</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CCE0DF0-95E8-4F1C-BD70-11E83D506A00}" type="slidenum">
              <a:rPr lang="fr-FR" smtClean="0"/>
              <a:pPr/>
              <a:t>‹N°›</a:t>
            </a:fld>
            <a:endParaRPr lang="fr-F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E2772EA-6E87-4424-BF5D-48951239C901}" type="datetimeFigureOut">
              <a:rPr lang="fr-FR" smtClean="0"/>
              <a:pPr/>
              <a:t>01/03/2014</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CCE0DF0-95E8-4F1C-BD70-11E83D506A00}" type="slidenum">
              <a:rPr lang="fr-FR" smtClean="0"/>
              <a:pPr/>
              <a:t>‹N°›</a:t>
            </a:fld>
            <a:endParaRPr lang="fr-F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p:txBody>
          <a:bodyPr/>
          <a:lstStyle/>
          <a:p>
            <a:r>
              <a:rPr lang="fr-FR" dirty="0" smtClean="0"/>
              <a:t>Les accords</a:t>
            </a:r>
            <a:endParaRPr lang="fr-FR" dirty="0"/>
          </a:p>
        </p:txBody>
      </p:sp>
      <p:sp>
        <p:nvSpPr>
          <p:cNvPr id="3" name="Sous-titre 2"/>
          <p:cNvSpPr>
            <a:spLocks noGrp="1"/>
          </p:cNvSpPr>
          <p:nvPr>
            <p:ph type="subTitle" idx="1"/>
          </p:nvPr>
        </p:nvSpPr>
        <p:spPr/>
        <p:txBody>
          <a:bodyPr/>
          <a:lstStyle/>
          <a:p>
            <a:r>
              <a:rPr lang="fr-FR" dirty="0" smtClean="0"/>
              <a:t>Exercices</a:t>
            </a:r>
          </a:p>
          <a:p>
            <a:r>
              <a:rPr lang="fr-FR" dirty="0" smtClean="0"/>
              <a:t>Repérez les 12 fautes </a:t>
            </a:r>
            <a:endParaRPr lang="fr-FR"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8229600" cy="778098"/>
          </a:xfrm>
        </p:spPr>
        <p:txBody>
          <a:bodyPr>
            <a:normAutofit/>
          </a:bodyPr>
          <a:lstStyle/>
          <a:p>
            <a:r>
              <a:rPr lang="fr-FR" b="1" dirty="0"/>
              <a:t>La belle Jeanne – </a:t>
            </a:r>
            <a:r>
              <a:rPr lang="fr-FR" b="1" dirty="0" smtClean="0"/>
              <a:t>1</a:t>
            </a:r>
            <a:endParaRPr lang="fr-FR" dirty="0"/>
          </a:p>
        </p:txBody>
      </p:sp>
      <p:sp>
        <p:nvSpPr>
          <p:cNvPr id="3" name="Espace réservé du contenu 2"/>
          <p:cNvSpPr>
            <a:spLocks noGrp="1"/>
          </p:cNvSpPr>
          <p:nvPr>
            <p:ph idx="1"/>
          </p:nvPr>
        </p:nvSpPr>
        <p:spPr>
          <a:xfrm>
            <a:off x="1403648" y="1196753"/>
            <a:ext cx="5760640" cy="4824536"/>
          </a:xfrm>
        </p:spPr>
        <p:txBody>
          <a:bodyPr>
            <a:normAutofit fontScale="70000" lnSpcReduction="20000"/>
          </a:bodyPr>
          <a:lstStyle/>
          <a:p>
            <a:pPr marL="0">
              <a:spcBef>
                <a:spcPts val="0"/>
              </a:spcBef>
              <a:buNone/>
            </a:pPr>
            <a:r>
              <a:rPr lang="fr-FR" dirty="0"/>
              <a:t>Annie a constaté que son bébé était exceptionnellement beau. Ses deux premiers avaient rivalisé de rougeurs qui avaient masqué la beauté de leur trait. Jeanne, elle, semblait sorti des mains fort habile d'un artiste. La mère a cependant avoué à son médecin trouver troublant que cette enfant nouvellement arrivé au monde soit si peu marqué par les nombreuses contractions </a:t>
            </a:r>
            <a:r>
              <a:rPr lang="fr-FR" dirty="0" err="1"/>
              <a:t>auquelles</a:t>
            </a:r>
            <a:r>
              <a:rPr lang="fr-FR" dirty="0"/>
              <a:t> elle avait été assujetti. Assis à ses côtés, celui-ci l’a rassuré et lui a certifié ce que tout les témoignages qu'on </a:t>
            </a:r>
            <a:r>
              <a:rPr lang="fr-FR" dirty="0" smtClean="0"/>
              <a:t>avait </a:t>
            </a:r>
            <a:r>
              <a:rPr lang="fr-FR" dirty="0"/>
              <a:t>recueillis auprès des infirmières lui </a:t>
            </a:r>
            <a:r>
              <a:rPr lang="fr-FR" dirty="0" smtClean="0"/>
              <a:t>avaient </a:t>
            </a:r>
            <a:r>
              <a:rPr lang="fr-FR" dirty="0"/>
              <a:t>révélée : elle avait bel et bien enfanté cet ange ! Une fois arrivés à la maison avec le bébé, les parents de Jeanne ont été confronté à la jalousie des deux plus vieux, envieux de lui prodiguer leur bon soin</a:t>
            </a:r>
            <a:r>
              <a:rPr lang="fr-FR" dirty="0" smtClean="0"/>
              <a:t>.</a:t>
            </a:r>
            <a:endParaRPr lang="fr-FR" dirty="0"/>
          </a:p>
        </p:txBody>
      </p:sp>
      <p:cxnSp>
        <p:nvCxnSpPr>
          <p:cNvPr id="4" name="Connecteur droit 3"/>
          <p:cNvCxnSpPr/>
          <p:nvPr/>
        </p:nvCxnSpPr>
        <p:spPr>
          <a:xfrm>
            <a:off x="2915816" y="2276872"/>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9" name="ZoneTexte 8"/>
          <p:cNvSpPr txBox="1"/>
          <p:nvPr/>
        </p:nvSpPr>
        <p:spPr>
          <a:xfrm>
            <a:off x="179512" y="1988840"/>
            <a:ext cx="1296144" cy="369332"/>
          </a:xfrm>
          <a:prstGeom prst="rect">
            <a:avLst/>
          </a:prstGeom>
          <a:noFill/>
        </p:spPr>
        <p:txBody>
          <a:bodyPr wrap="square" rtlCol="0">
            <a:spAutoFit/>
          </a:bodyPr>
          <a:lstStyle/>
          <a:p>
            <a:r>
              <a:rPr lang="fr-FR" dirty="0" smtClean="0">
                <a:solidFill>
                  <a:srgbClr val="FF0000"/>
                </a:solidFill>
              </a:rPr>
              <a:t>leurs traits</a:t>
            </a:r>
            <a:endParaRPr lang="fr-FR" dirty="0">
              <a:solidFill>
                <a:srgbClr val="FF0000"/>
              </a:solidFill>
            </a:endParaRPr>
          </a:p>
        </p:txBody>
      </p:sp>
      <p:cxnSp>
        <p:nvCxnSpPr>
          <p:cNvPr id="11" name="Connecteur droit 10"/>
          <p:cNvCxnSpPr/>
          <p:nvPr/>
        </p:nvCxnSpPr>
        <p:spPr>
          <a:xfrm>
            <a:off x="1475656" y="2564904"/>
            <a:ext cx="57606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7" name="ZoneTexte 16"/>
          <p:cNvSpPr txBox="1"/>
          <p:nvPr/>
        </p:nvSpPr>
        <p:spPr>
          <a:xfrm>
            <a:off x="179512" y="2348880"/>
            <a:ext cx="864096" cy="369332"/>
          </a:xfrm>
          <a:prstGeom prst="rect">
            <a:avLst/>
          </a:prstGeom>
          <a:noFill/>
        </p:spPr>
        <p:txBody>
          <a:bodyPr wrap="square" rtlCol="0">
            <a:spAutoFit/>
          </a:bodyPr>
          <a:lstStyle/>
          <a:p>
            <a:r>
              <a:rPr lang="fr-FR" dirty="0" smtClean="0">
                <a:solidFill>
                  <a:srgbClr val="FF0000"/>
                </a:solidFill>
              </a:rPr>
              <a:t>sortie</a:t>
            </a:r>
            <a:endParaRPr lang="fr-FR" dirty="0">
              <a:solidFill>
                <a:srgbClr val="FF0000"/>
              </a:solidFill>
            </a:endParaRPr>
          </a:p>
        </p:txBody>
      </p:sp>
      <p:cxnSp>
        <p:nvCxnSpPr>
          <p:cNvPr id="19" name="Connecteur droit 18"/>
          <p:cNvCxnSpPr/>
          <p:nvPr/>
        </p:nvCxnSpPr>
        <p:spPr>
          <a:xfrm>
            <a:off x="3707904" y="2564904"/>
            <a:ext cx="64807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1" name="ZoneTexte 20"/>
          <p:cNvSpPr txBox="1"/>
          <p:nvPr/>
        </p:nvSpPr>
        <p:spPr>
          <a:xfrm>
            <a:off x="7164288" y="2204864"/>
            <a:ext cx="1404664" cy="369332"/>
          </a:xfrm>
          <a:prstGeom prst="rect">
            <a:avLst/>
          </a:prstGeom>
          <a:noFill/>
        </p:spPr>
        <p:txBody>
          <a:bodyPr wrap="square" rtlCol="0">
            <a:spAutoFit/>
          </a:bodyPr>
          <a:lstStyle/>
          <a:p>
            <a:r>
              <a:rPr lang="fr-FR" dirty="0" smtClean="0">
                <a:solidFill>
                  <a:srgbClr val="FF0000"/>
                </a:solidFill>
              </a:rPr>
              <a:t>habiles</a:t>
            </a:r>
            <a:endParaRPr lang="fr-FR" dirty="0">
              <a:solidFill>
                <a:srgbClr val="FF0000"/>
              </a:solidFill>
            </a:endParaRPr>
          </a:p>
        </p:txBody>
      </p:sp>
      <p:cxnSp>
        <p:nvCxnSpPr>
          <p:cNvPr id="24" name="Connecteur droit 23"/>
          <p:cNvCxnSpPr/>
          <p:nvPr/>
        </p:nvCxnSpPr>
        <p:spPr>
          <a:xfrm>
            <a:off x="6156176" y="314096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6" name="ZoneTexte 25"/>
          <p:cNvSpPr txBox="1"/>
          <p:nvPr/>
        </p:nvSpPr>
        <p:spPr>
          <a:xfrm>
            <a:off x="7164288" y="2780928"/>
            <a:ext cx="1224136" cy="369332"/>
          </a:xfrm>
          <a:prstGeom prst="rect">
            <a:avLst/>
          </a:prstGeom>
          <a:noFill/>
        </p:spPr>
        <p:txBody>
          <a:bodyPr wrap="square" rtlCol="0">
            <a:spAutoFit/>
          </a:bodyPr>
          <a:lstStyle/>
          <a:p>
            <a:r>
              <a:rPr lang="fr-FR" dirty="0" smtClean="0">
                <a:solidFill>
                  <a:srgbClr val="FF0000"/>
                </a:solidFill>
              </a:rPr>
              <a:t>arrivée</a:t>
            </a:r>
            <a:endParaRPr lang="fr-FR" dirty="0">
              <a:solidFill>
                <a:srgbClr val="FF0000"/>
              </a:solidFill>
            </a:endParaRPr>
          </a:p>
        </p:txBody>
      </p:sp>
      <p:cxnSp>
        <p:nvCxnSpPr>
          <p:cNvPr id="29" name="Connecteur droit 28"/>
          <p:cNvCxnSpPr/>
          <p:nvPr/>
        </p:nvCxnSpPr>
        <p:spPr>
          <a:xfrm>
            <a:off x="3923928" y="3356992"/>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ZoneTexte 29"/>
          <p:cNvSpPr txBox="1"/>
          <p:nvPr/>
        </p:nvSpPr>
        <p:spPr>
          <a:xfrm>
            <a:off x="179512" y="3068960"/>
            <a:ext cx="1152128" cy="369332"/>
          </a:xfrm>
          <a:prstGeom prst="rect">
            <a:avLst/>
          </a:prstGeom>
          <a:noFill/>
        </p:spPr>
        <p:txBody>
          <a:bodyPr wrap="square" rtlCol="0">
            <a:spAutoFit/>
          </a:bodyPr>
          <a:lstStyle/>
          <a:p>
            <a:r>
              <a:rPr lang="fr-FR" dirty="0" smtClean="0">
                <a:solidFill>
                  <a:srgbClr val="FF0000"/>
                </a:solidFill>
              </a:rPr>
              <a:t>marquée</a:t>
            </a:r>
            <a:endParaRPr lang="fr-FR" dirty="0">
              <a:solidFill>
                <a:srgbClr val="FF0000"/>
              </a:solidFill>
            </a:endParaRPr>
          </a:p>
        </p:txBody>
      </p:sp>
      <p:cxnSp>
        <p:nvCxnSpPr>
          <p:cNvPr id="34" name="Connecteur droit 33"/>
          <p:cNvCxnSpPr/>
          <p:nvPr/>
        </p:nvCxnSpPr>
        <p:spPr>
          <a:xfrm>
            <a:off x="4427984" y="3645024"/>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5" name="ZoneTexte 34"/>
          <p:cNvSpPr txBox="1"/>
          <p:nvPr/>
        </p:nvSpPr>
        <p:spPr>
          <a:xfrm>
            <a:off x="7164288" y="3284984"/>
            <a:ext cx="1332656" cy="369332"/>
          </a:xfrm>
          <a:prstGeom prst="rect">
            <a:avLst/>
          </a:prstGeom>
          <a:noFill/>
        </p:spPr>
        <p:txBody>
          <a:bodyPr wrap="square" rtlCol="0">
            <a:spAutoFit/>
          </a:bodyPr>
          <a:lstStyle/>
          <a:p>
            <a:r>
              <a:rPr lang="fr-FR" dirty="0" smtClean="0">
                <a:solidFill>
                  <a:srgbClr val="FF0000"/>
                </a:solidFill>
              </a:rPr>
              <a:t>auxquelles</a:t>
            </a:r>
            <a:endParaRPr lang="fr-FR" dirty="0">
              <a:solidFill>
                <a:srgbClr val="FF0000"/>
              </a:solidFill>
            </a:endParaRPr>
          </a:p>
        </p:txBody>
      </p:sp>
      <p:cxnSp>
        <p:nvCxnSpPr>
          <p:cNvPr id="38" name="Connecteur droit 37"/>
          <p:cNvCxnSpPr/>
          <p:nvPr/>
        </p:nvCxnSpPr>
        <p:spPr>
          <a:xfrm>
            <a:off x="1547664" y="3933056"/>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9" name="ZoneTexte 38"/>
          <p:cNvSpPr txBox="1"/>
          <p:nvPr/>
        </p:nvSpPr>
        <p:spPr>
          <a:xfrm>
            <a:off x="0" y="3573016"/>
            <a:ext cx="2160240" cy="369332"/>
          </a:xfrm>
          <a:prstGeom prst="rect">
            <a:avLst/>
          </a:prstGeom>
          <a:noFill/>
        </p:spPr>
        <p:txBody>
          <a:bodyPr wrap="square" rtlCol="0">
            <a:spAutoFit/>
          </a:bodyPr>
          <a:lstStyle/>
          <a:p>
            <a:r>
              <a:rPr lang="fr-FR" dirty="0" smtClean="0">
                <a:solidFill>
                  <a:srgbClr val="FF0000"/>
                </a:solidFill>
              </a:rPr>
              <a:t>assujettie</a:t>
            </a:r>
            <a:endParaRPr lang="fr-FR" dirty="0">
              <a:solidFill>
                <a:srgbClr val="FF0000"/>
              </a:solidFill>
            </a:endParaRPr>
          </a:p>
        </p:txBody>
      </p:sp>
      <p:cxnSp>
        <p:nvCxnSpPr>
          <p:cNvPr id="43" name="Connecteur droit 42"/>
          <p:cNvCxnSpPr/>
          <p:nvPr/>
        </p:nvCxnSpPr>
        <p:spPr>
          <a:xfrm>
            <a:off x="5652120" y="3933056"/>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44" name="ZoneTexte 43"/>
          <p:cNvSpPr txBox="1"/>
          <p:nvPr/>
        </p:nvSpPr>
        <p:spPr>
          <a:xfrm>
            <a:off x="7164288" y="3573016"/>
            <a:ext cx="1116632" cy="369332"/>
          </a:xfrm>
          <a:prstGeom prst="rect">
            <a:avLst/>
          </a:prstGeom>
          <a:noFill/>
        </p:spPr>
        <p:txBody>
          <a:bodyPr wrap="square" rtlCol="0">
            <a:spAutoFit/>
          </a:bodyPr>
          <a:lstStyle/>
          <a:p>
            <a:r>
              <a:rPr lang="fr-FR" dirty="0" smtClean="0">
                <a:solidFill>
                  <a:srgbClr val="FF0000"/>
                </a:solidFill>
              </a:rPr>
              <a:t>rassurée</a:t>
            </a:r>
            <a:endParaRPr lang="fr-FR" dirty="0">
              <a:solidFill>
                <a:srgbClr val="FF0000"/>
              </a:solidFill>
            </a:endParaRPr>
          </a:p>
        </p:txBody>
      </p:sp>
      <p:cxnSp>
        <p:nvCxnSpPr>
          <p:cNvPr id="47" name="Connecteur droit 46"/>
          <p:cNvCxnSpPr/>
          <p:nvPr/>
        </p:nvCxnSpPr>
        <p:spPr>
          <a:xfrm>
            <a:off x="3707904" y="4149080"/>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49" name="ZoneTexte 48"/>
          <p:cNvSpPr txBox="1"/>
          <p:nvPr/>
        </p:nvSpPr>
        <p:spPr>
          <a:xfrm>
            <a:off x="7380312" y="3861048"/>
            <a:ext cx="864096" cy="369332"/>
          </a:xfrm>
          <a:prstGeom prst="rect">
            <a:avLst/>
          </a:prstGeom>
          <a:noFill/>
        </p:spPr>
        <p:txBody>
          <a:bodyPr wrap="square" rtlCol="0">
            <a:spAutoFit/>
          </a:bodyPr>
          <a:lstStyle/>
          <a:p>
            <a:r>
              <a:rPr lang="fr-FR" dirty="0" smtClean="0">
                <a:solidFill>
                  <a:srgbClr val="FF0000"/>
                </a:solidFill>
              </a:rPr>
              <a:t>tous</a:t>
            </a:r>
            <a:endParaRPr lang="fr-FR" dirty="0">
              <a:solidFill>
                <a:srgbClr val="FF0000"/>
              </a:solidFill>
            </a:endParaRPr>
          </a:p>
        </p:txBody>
      </p:sp>
      <p:cxnSp>
        <p:nvCxnSpPr>
          <p:cNvPr id="52" name="Connecteur droit 51"/>
          <p:cNvCxnSpPr/>
          <p:nvPr/>
        </p:nvCxnSpPr>
        <p:spPr>
          <a:xfrm>
            <a:off x="1475656" y="4725144"/>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3" name="ZoneTexte 52"/>
          <p:cNvSpPr txBox="1"/>
          <p:nvPr/>
        </p:nvSpPr>
        <p:spPr>
          <a:xfrm>
            <a:off x="179512" y="4437112"/>
            <a:ext cx="864096" cy="369332"/>
          </a:xfrm>
          <a:prstGeom prst="rect">
            <a:avLst/>
          </a:prstGeom>
          <a:noFill/>
        </p:spPr>
        <p:txBody>
          <a:bodyPr wrap="square" rtlCol="0">
            <a:spAutoFit/>
          </a:bodyPr>
          <a:lstStyle/>
          <a:p>
            <a:r>
              <a:rPr lang="fr-FR" dirty="0" smtClean="0">
                <a:solidFill>
                  <a:srgbClr val="FF0000"/>
                </a:solidFill>
              </a:rPr>
              <a:t>révélé</a:t>
            </a:r>
            <a:endParaRPr lang="fr-FR" dirty="0">
              <a:solidFill>
                <a:srgbClr val="FF0000"/>
              </a:solidFill>
            </a:endParaRPr>
          </a:p>
        </p:txBody>
      </p:sp>
      <p:cxnSp>
        <p:nvCxnSpPr>
          <p:cNvPr id="57" name="Connecteur droit 56"/>
          <p:cNvCxnSpPr/>
          <p:nvPr/>
        </p:nvCxnSpPr>
        <p:spPr>
          <a:xfrm>
            <a:off x="4644008" y="5229200"/>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8" name="ZoneTexte 57"/>
          <p:cNvSpPr txBox="1"/>
          <p:nvPr/>
        </p:nvSpPr>
        <p:spPr>
          <a:xfrm>
            <a:off x="7164288" y="4941168"/>
            <a:ext cx="1260648" cy="369332"/>
          </a:xfrm>
          <a:prstGeom prst="rect">
            <a:avLst/>
          </a:prstGeom>
          <a:noFill/>
        </p:spPr>
        <p:txBody>
          <a:bodyPr wrap="square" rtlCol="0">
            <a:spAutoFit/>
          </a:bodyPr>
          <a:lstStyle/>
          <a:p>
            <a:r>
              <a:rPr lang="fr-FR" dirty="0" smtClean="0">
                <a:solidFill>
                  <a:srgbClr val="FF0000"/>
                </a:solidFill>
              </a:rPr>
              <a:t>confrontés</a:t>
            </a:r>
            <a:endParaRPr lang="fr-FR" dirty="0">
              <a:solidFill>
                <a:srgbClr val="FF0000"/>
              </a:solidFill>
            </a:endParaRPr>
          </a:p>
        </p:txBody>
      </p:sp>
      <p:cxnSp>
        <p:nvCxnSpPr>
          <p:cNvPr id="62" name="Connecteur droit 61"/>
          <p:cNvCxnSpPr/>
          <p:nvPr/>
        </p:nvCxnSpPr>
        <p:spPr>
          <a:xfrm>
            <a:off x="1547664" y="5877272"/>
            <a:ext cx="136815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4" name="ZoneTexte 63"/>
          <p:cNvSpPr txBox="1"/>
          <p:nvPr/>
        </p:nvSpPr>
        <p:spPr>
          <a:xfrm>
            <a:off x="1259632" y="5949280"/>
            <a:ext cx="2160240" cy="369332"/>
          </a:xfrm>
          <a:prstGeom prst="rect">
            <a:avLst/>
          </a:prstGeom>
          <a:noFill/>
        </p:spPr>
        <p:txBody>
          <a:bodyPr wrap="square" rtlCol="0">
            <a:spAutoFit/>
          </a:bodyPr>
          <a:lstStyle/>
          <a:p>
            <a:r>
              <a:rPr lang="fr-FR" dirty="0" smtClean="0">
                <a:solidFill>
                  <a:srgbClr val="FF0000"/>
                </a:solidFill>
              </a:rPr>
              <a:t>Leurs bons soins</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additive="base">
                                        <p:cTn id="12" dur="500" fill="hold"/>
                                        <p:tgtEl>
                                          <p:spTgt spid="4"/>
                                        </p:tgtEl>
                                        <p:attrNameLst>
                                          <p:attrName>ppt_x</p:attrName>
                                        </p:attrNameLst>
                                      </p:cBhvr>
                                      <p:tavLst>
                                        <p:tav tm="0">
                                          <p:val>
                                            <p:strVal val="#ppt_x"/>
                                          </p:val>
                                        </p:tav>
                                        <p:tav tm="100000">
                                          <p:val>
                                            <p:strVal val="#ppt_x"/>
                                          </p:val>
                                        </p:tav>
                                      </p:tavLst>
                                    </p:anim>
                                    <p:anim calcmode="lin" valueType="num">
                                      <p:cBhvr additive="base">
                                        <p:cTn id="13"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5" presetClass="entr" presetSubtype="10" fill="hold" grpId="0" nodeType="clickEffect">
                                  <p:stCondLst>
                                    <p:cond delay="0"/>
                                  </p:stCondLst>
                                  <p:childTnLst>
                                    <p:set>
                                      <p:cBhvr>
                                        <p:cTn id="17" dur="1" fill="hold">
                                          <p:stCondLst>
                                            <p:cond delay="0"/>
                                          </p:stCondLst>
                                        </p:cTn>
                                        <p:tgtEl>
                                          <p:spTgt spid="9"/>
                                        </p:tgtEl>
                                        <p:attrNameLst>
                                          <p:attrName>style.visibility</p:attrName>
                                        </p:attrNameLst>
                                      </p:cBhvr>
                                      <p:to>
                                        <p:strVal val="visible"/>
                                      </p:to>
                                    </p:set>
                                    <p:animEffect transition="in" filter="checkerboard(across)">
                                      <p:cBhvr>
                                        <p:cTn id="18" dur="500"/>
                                        <p:tgtEl>
                                          <p:spTgt spid="9"/>
                                        </p:tgtEl>
                                      </p:cBhvr>
                                    </p:animEffect>
                                  </p:childTnLst>
                                </p:cTn>
                              </p:par>
                            </p:childTnLst>
                          </p:cTn>
                        </p:par>
                      </p:childTnLst>
                    </p:cTn>
                  </p:par>
                  <p:par>
                    <p:cTn id="19" fill="hold">
                      <p:stCondLst>
                        <p:cond delay="indefinite"/>
                      </p:stCondLst>
                      <p:childTnLst>
                        <p:par>
                          <p:cTn id="20" fill="hold">
                            <p:stCondLst>
                              <p:cond delay="0"/>
                            </p:stCondLst>
                            <p:childTnLst>
                              <p:par>
                                <p:cTn id="21" presetID="2" presetClass="entr" presetSubtype="4" fill="hold" nodeType="clickEffect">
                                  <p:stCondLst>
                                    <p:cond delay="0"/>
                                  </p:stCondLst>
                                  <p:childTnLst>
                                    <p:set>
                                      <p:cBhvr>
                                        <p:cTn id="22" dur="1" fill="hold">
                                          <p:stCondLst>
                                            <p:cond delay="0"/>
                                          </p:stCondLst>
                                        </p:cTn>
                                        <p:tgtEl>
                                          <p:spTgt spid="11"/>
                                        </p:tgtEl>
                                        <p:attrNameLst>
                                          <p:attrName>style.visibility</p:attrName>
                                        </p:attrNameLst>
                                      </p:cBhvr>
                                      <p:to>
                                        <p:strVal val="visible"/>
                                      </p:to>
                                    </p:set>
                                    <p:anim calcmode="lin" valueType="num">
                                      <p:cBhvr additive="base">
                                        <p:cTn id="23" dur="500" fill="hold"/>
                                        <p:tgtEl>
                                          <p:spTgt spid="11"/>
                                        </p:tgtEl>
                                        <p:attrNameLst>
                                          <p:attrName>ppt_x</p:attrName>
                                        </p:attrNameLst>
                                      </p:cBhvr>
                                      <p:tavLst>
                                        <p:tav tm="0">
                                          <p:val>
                                            <p:strVal val="#ppt_x"/>
                                          </p:val>
                                        </p:tav>
                                        <p:tav tm="100000">
                                          <p:val>
                                            <p:strVal val="#ppt_x"/>
                                          </p:val>
                                        </p:tav>
                                      </p:tavLst>
                                    </p:anim>
                                    <p:anim calcmode="lin" valueType="num">
                                      <p:cBhvr additive="base">
                                        <p:cTn id="24"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5" presetClass="entr" presetSubtype="10" fill="hold" grpId="0" nodeType="clickEffect">
                                  <p:stCondLst>
                                    <p:cond delay="0"/>
                                  </p:stCondLst>
                                  <p:childTnLst>
                                    <p:set>
                                      <p:cBhvr>
                                        <p:cTn id="28" dur="1" fill="hold">
                                          <p:stCondLst>
                                            <p:cond delay="0"/>
                                          </p:stCondLst>
                                        </p:cTn>
                                        <p:tgtEl>
                                          <p:spTgt spid="17"/>
                                        </p:tgtEl>
                                        <p:attrNameLst>
                                          <p:attrName>style.visibility</p:attrName>
                                        </p:attrNameLst>
                                      </p:cBhvr>
                                      <p:to>
                                        <p:strVal val="visible"/>
                                      </p:to>
                                    </p:set>
                                    <p:animEffect transition="in" filter="checkerboard(across)">
                                      <p:cBhvr>
                                        <p:cTn id="29" dur="500"/>
                                        <p:tgtEl>
                                          <p:spTgt spid="17"/>
                                        </p:tgtEl>
                                      </p:cBhvr>
                                    </p:animEffect>
                                  </p:childTnLst>
                                </p:cTn>
                              </p:par>
                            </p:childTnLst>
                          </p:cTn>
                        </p:par>
                      </p:childTnLst>
                    </p:cTn>
                  </p:par>
                  <p:par>
                    <p:cTn id="30" fill="hold">
                      <p:stCondLst>
                        <p:cond delay="indefinite"/>
                      </p:stCondLst>
                      <p:childTnLst>
                        <p:par>
                          <p:cTn id="31" fill="hold">
                            <p:stCondLst>
                              <p:cond delay="0"/>
                            </p:stCondLst>
                            <p:childTnLst>
                              <p:par>
                                <p:cTn id="32" presetID="2" presetClass="entr" presetSubtype="4" fill="hold" nodeType="clickEffect">
                                  <p:stCondLst>
                                    <p:cond delay="0"/>
                                  </p:stCondLst>
                                  <p:childTnLst>
                                    <p:set>
                                      <p:cBhvr>
                                        <p:cTn id="33" dur="1" fill="hold">
                                          <p:stCondLst>
                                            <p:cond delay="0"/>
                                          </p:stCondLst>
                                        </p:cTn>
                                        <p:tgtEl>
                                          <p:spTgt spid="19"/>
                                        </p:tgtEl>
                                        <p:attrNameLst>
                                          <p:attrName>style.visibility</p:attrName>
                                        </p:attrNameLst>
                                      </p:cBhvr>
                                      <p:to>
                                        <p:strVal val="visible"/>
                                      </p:to>
                                    </p:set>
                                    <p:anim calcmode="lin" valueType="num">
                                      <p:cBhvr additive="base">
                                        <p:cTn id="34" dur="500" fill="hold"/>
                                        <p:tgtEl>
                                          <p:spTgt spid="19"/>
                                        </p:tgtEl>
                                        <p:attrNameLst>
                                          <p:attrName>ppt_x</p:attrName>
                                        </p:attrNameLst>
                                      </p:cBhvr>
                                      <p:tavLst>
                                        <p:tav tm="0">
                                          <p:val>
                                            <p:strVal val="#ppt_x"/>
                                          </p:val>
                                        </p:tav>
                                        <p:tav tm="100000">
                                          <p:val>
                                            <p:strVal val="#ppt_x"/>
                                          </p:val>
                                        </p:tav>
                                      </p:tavLst>
                                    </p:anim>
                                    <p:anim calcmode="lin" valueType="num">
                                      <p:cBhvr additive="base">
                                        <p:cTn id="35" dur="500" fill="hold"/>
                                        <p:tgtEl>
                                          <p:spTgt spid="19"/>
                                        </p:tgtEl>
                                        <p:attrNameLst>
                                          <p:attrName>ppt_y</p:attrName>
                                        </p:attrNameLst>
                                      </p:cBhvr>
                                      <p:tavLst>
                                        <p:tav tm="0">
                                          <p:val>
                                            <p:strVal val="1+#ppt_h/2"/>
                                          </p:val>
                                        </p:tav>
                                        <p:tav tm="100000">
                                          <p:val>
                                            <p:strVal val="#ppt_y"/>
                                          </p:val>
                                        </p:tav>
                                      </p:tavLst>
                                    </p:anim>
                                  </p:childTnLst>
                                </p:cTn>
                              </p:par>
                            </p:childTnLst>
                          </p:cTn>
                        </p:par>
                      </p:childTnLst>
                    </p:cTn>
                  </p:par>
                  <p:par>
                    <p:cTn id="36" fill="hold">
                      <p:stCondLst>
                        <p:cond delay="indefinite"/>
                      </p:stCondLst>
                      <p:childTnLst>
                        <p:par>
                          <p:cTn id="37" fill="hold">
                            <p:stCondLst>
                              <p:cond delay="0"/>
                            </p:stCondLst>
                            <p:childTnLst>
                              <p:par>
                                <p:cTn id="38" presetID="5" presetClass="entr" presetSubtype="10" fill="hold" grpId="0" nodeType="clickEffect">
                                  <p:stCondLst>
                                    <p:cond delay="0"/>
                                  </p:stCondLst>
                                  <p:childTnLst>
                                    <p:set>
                                      <p:cBhvr>
                                        <p:cTn id="39" dur="1" fill="hold">
                                          <p:stCondLst>
                                            <p:cond delay="0"/>
                                          </p:stCondLst>
                                        </p:cTn>
                                        <p:tgtEl>
                                          <p:spTgt spid="21"/>
                                        </p:tgtEl>
                                        <p:attrNameLst>
                                          <p:attrName>style.visibility</p:attrName>
                                        </p:attrNameLst>
                                      </p:cBhvr>
                                      <p:to>
                                        <p:strVal val="visible"/>
                                      </p:to>
                                    </p:set>
                                    <p:animEffect transition="in" filter="checkerboard(across)">
                                      <p:cBhvr>
                                        <p:cTn id="40" dur="500"/>
                                        <p:tgtEl>
                                          <p:spTgt spid="21"/>
                                        </p:tgtEl>
                                      </p:cBhvr>
                                    </p:animEffect>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nodeType="clickEffect">
                                  <p:stCondLst>
                                    <p:cond delay="0"/>
                                  </p:stCondLst>
                                  <p:childTnLst>
                                    <p:set>
                                      <p:cBhvr>
                                        <p:cTn id="44" dur="1" fill="hold">
                                          <p:stCondLst>
                                            <p:cond delay="0"/>
                                          </p:stCondLst>
                                        </p:cTn>
                                        <p:tgtEl>
                                          <p:spTgt spid="24"/>
                                        </p:tgtEl>
                                        <p:attrNameLst>
                                          <p:attrName>style.visibility</p:attrName>
                                        </p:attrNameLst>
                                      </p:cBhvr>
                                      <p:to>
                                        <p:strVal val="visible"/>
                                      </p:to>
                                    </p:set>
                                    <p:anim calcmode="lin" valueType="num">
                                      <p:cBhvr additive="base">
                                        <p:cTn id="45" dur="500" fill="hold"/>
                                        <p:tgtEl>
                                          <p:spTgt spid="24"/>
                                        </p:tgtEl>
                                        <p:attrNameLst>
                                          <p:attrName>ppt_x</p:attrName>
                                        </p:attrNameLst>
                                      </p:cBhvr>
                                      <p:tavLst>
                                        <p:tav tm="0">
                                          <p:val>
                                            <p:strVal val="#ppt_x"/>
                                          </p:val>
                                        </p:tav>
                                        <p:tav tm="100000">
                                          <p:val>
                                            <p:strVal val="#ppt_x"/>
                                          </p:val>
                                        </p:tav>
                                      </p:tavLst>
                                    </p:anim>
                                    <p:anim calcmode="lin" valueType="num">
                                      <p:cBhvr additive="base">
                                        <p:cTn id="46" dur="500" fill="hold"/>
                                        <p:tgtEl>
                                          <p:spTgt spid="24"/>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5" presetClass="entr" presetSubtype="10" fill="hold" grpId="0" nodeType="clickEffect">
                                  <p:stCondLst>
                                    <p:cond delay="0"/>
                                  </p:stCondLst>
                                  <p:childTnLst>
                                    <p:set>
                                      <p:cBhvr>
                                        <p:cTn id="50" dur="1" fill="hold">
                                          <p:stCondLst>
                                            <p:cond delay="0"/>
                                          </p:stCondLst>
                                        </p:cTn>
                                        <p:tgtEl>
                                          <p:spTgt spid="26"/>
                                        </p:tgtEl>
                                        <p:attrNameLst>
                                          <p:attrName>style.visibility</p:attrName>
                                        </p:attrNameLst>
                                      </p:cBhvr>
                                      <p:to>
                                        <p:strVal val="visible"/>
                                      </p:to>
                                    </p:set>
                                    <p:animEffect transition="in" filter="checkerboard(across)">
                                      <p:cBhvr>
                                        <p:cTn id="51" dur="500"/>
                                        <p:tgtEl>
                                          <p:spTgt spid="26"/>
                                        </p:tgtEl>
                                      </p:cBhvr>
                                    </p:animEffect>
                                  </p:childTnLst>
                                </p:cTn>
                              </p:par>
                            </p:childTnLst>
                          </p:cTn>
                        </p:par>
                      </p:childTnLst>
                    </p:cTn>
                  </p:par>
                  <p:par>
                    <p:cTn id="52" fill="hold">
                      <p:stCondLst>
                        <p:cond delay="indefinite"/>
                      </p:stCondLst>
                      <p:childTnLst>
                        <p:par>
                          <p:cTn id="53" fill="hold">
                            <p:stCondLst>
                              <p:cond delay="0"/>
                            </p:stCondLst>
                            <p:childTnLst>
                              <p:par>
                                <p:cTn id="54" presetID="2" presetClass="entr" presetSubtype="4" fill="hold" nodeType="clickEffect">
                                  <p:stCondLst>
                                    <p:cond delay="0"/>
                                  </p:stCondLst>
                                  <p:childTnLst>
                                    <p:set>
                                      <p:cBhvr>
                                        <p:cTn id="55" dur="1" fill="hold">
                                          <p:stCondLst>
                                            <p:cond delay="0"/>
                                          </p:stCondLst>
                                        </p:cTn>
                                        <p:tgtEl>
                                          <p:spTgt spid="29"/>
                                        </p:tgtEl>
                                        <p:attrNameLst>
                                          <p:attrName>style.visibility</p:attrName>
                                        </p:attrNameLst>
                                      </p:cBhvr>
                                      <p:to>
                                        <p:strVal val="visible"/>
                                      </p:to>
                                    </p:set>
                                    <p:anim calcmode="lin" valueType="num">
                                      <p:cBhvr additive="base">
                                        <p:cTn id="56" dur="500" fill="hold"/>
                                        <p:tgtEl>
                                          <p:spTgt spid="29"/>
                                        </p:tgtEl>
                                        <p:attrNameLst>
                                          <p:attrName>ppt_x</p:attrName>
                                        </p:attrNameLst>
                                      </p:cBhvr>
                                      <p:tavLst>
                                        <p:tav tm="0">
                                          <p:val>
                                            <p:strVal val="#ppt_x"/>
                                          </p:val>
                                        </p:tav>
                                        <p:tav tm="100000">
                                          <p:val>
                                            <p:strVal val="#ppt_x"/>
                                          </p:val>
                                        </p:tav>
                                      </p:tavLst>
                                    </p:anim>
                                    <p:anim calcmode="lin" valueType="num">
                                      <p:cBhvr additive="base">
                                        <p:cTn id="57"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58" fill="hold">
                      <p:stCondLst>
                        <p:cond delay="indefinite"/>
                      </p:stCondLst>
                      <p:childTnLst>
                        <p:par>
                          <p:cTn id="59" fill="hold">
                            <p:stCondLst>
                              <p:cond delay="0"/>
                            </p:stCondLst>
                            <p:childTnLst>
                              <p:par>
                                <p:cTn id="60" presetID="5" presetClass="entr" presetSubtype="10" fill="hold" grpId="0" nodeType="clickEffect">
                                  <p:stCondLst>
                                    <p:cond delay="0"/>
                                  </p:stCondLst>
                                  <p:childTnLst>
                                    <p:set>
                                      <p:cBhvr>
                                        <p:cTn id="61" dur="1" fill="hold">
                                          <p:stCondLst>
                                            <p:cond delay="0"/>
                                          </p:stCondLst>
                                        </p:cTn>
                                        <p:tgtEl>
                                          <p:spTgt spid="30"/>
                                        </p:tgtEl>
                                        <p:attrNameLst>
                                          <p:attrName>style.visibility</p:attrName>
                                        </p:attrNameLst>
                                      </p:cBhvr>
                                      <p:to>
                                        <p:strVal val="visible"/>
                                      </p:to>
                                    </p:set>
                                    <p:animEffect transition="in" filter="checkerboard(across)">
                                      <p:cBhvr>
                                        <p:cTn id="62" dur="500"/>
                                        <p:tgtEl>
                                          <p:spTgt spid="30"/>
                                        </p:tgtEl>
                                      </p:cBhvr>
                                    </p:animEffect>
                                  </p:childTnLst>
                                </p:cTn>
                              </p:par>
                            </p:childTnLst>
                          </p:cTn>
                        </p:par>
                      </p:childTnLst>
                    </p:cTn>
                  </p:par>
                  <p:par>
                    <p:cTn id="63" fill="hold">
                      <p:stCondLst>
                        <p:cond delay="indefinite"/>
                      </p:stCondLst>
                      <p:childTnLst>
                        <p:par>
                          <p:cTn id="64" fill="hold">
                            <p:stCondLst>
                              <p:cond delay="0"/>
                            </p:stCondLst>
                            <p:childTnLst>
                              <p:par>
                                <p:cTn id="65" presetID="2" presetClass="entr" presetSubtype="4" fill="hold" nodeType="clickEffect">
                                  <p:stCondLst>
                                    <p:cond delay="0"/>
                                  </p:stCondLst>
                                  <p:childTnLst>
                                    <p:set>
                                      <p:cBhvr>
                                        <p:cTn id="66" dur="1" fill="hold">
                                          <p:stCondLst>
                                            <p:cond delay="0"/>
                                          </p:stCondLst>
                                        </p:cTn>
                                        <p:tgtEl>
                                          <p:spTgt spid="34"/>
                                        </p:tgtEl>
                                        <p:attrNameLst>
                                          <p:attrName>style.visibility</p:attrName>
                                        </p:attrNameLst>
                                      </p:cBhvr>
                                      <p:to>
                                        <p:strVal val="visible"/>
                                      </p:to>
                                    </p:set>
                                    <p:anim calcmode="lin" valueType="num">
                                      <p:cBhvr additive="base">
                                        <p:cTn id="67" dur="500" fill="hold"/>
                                        <p:tgtEl>
                                          <p:spTgt spid="34"/>
                                        </p:tgtEl>
                                        <p:attrNameLst>
                                          <p:attrName>ppt_x</p:attrName>
                                        </p:attrNameLst>
                                      </p:cBhvr>
                                      <p:tavLst>
                                        <p:tav tm="0">
                                          <p:val>
                                            <p:strVal val="#ppt_x"/>
                                          </p:val>
                                        </p:tav>
                                        <p:tav tm="100000">
                                          <p:val>
                                            <p:strVal val="#ppt_x"/>
                                          </p:val>
                                        </p:tav>
                                      </p:tavLst>
                                    </p:anim>
                                    <p:anim calcmode="lin" valueType="num">
                                      <p:cBhvr additive="base">
                                        <p:cTn id="68"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5" presetClass="entr" presetSubtype="10" fill="hold" grpId="0" nodeType="clickEffect">
                                  <p:stCondLst>
                                    <p:cond delay="0"/>
                                  </p:stCondLst>
                                  <p:childTnLst>
                                    <p:set>
                                      <p:cBhvr>
                                        <p:cTn id="72" dur="1" fill="hold">
                                          <p:stCondLst>
                                            <p:cond delay="0"/>
                                          </p:stCondLst>
                                        </p:cTn>
                                        <p:tgtEl>
                                          <p:spTgt spid="35"/>
                                        </p:tgtEl>
                                        <p:attrNameLst>
                                          <p:attrName>style.visibility</p:attrName>
                                        </p:attrNameLst>
                                      </p:cBhvr>
                                      <p:to>
                                        <p:strVal val="visible"/>
                                      </p:to>
                                    </p:set>
                                    <p:animEffect transition="in" filter="checkerboard(across)">
                                      <p:cBhvr>
                                        <p:cTn id="73" dur="500"/>
                                        <p:tgtEl>
                                          <p:spTgt spid="35"/>
                                        </p:tgtEl>
                                      </p:cBhvr>
                                    </p:animEffect>
                                  </p:childTnLst>
                                </p:cTn>
                              </p:par>
                            </p:childTnLst>
                          </p:cTn>
                        </p:par>
                      </p:childTnLst>
                    </p:cTn>
                  </p:par>
                  <p:par>
                    <p:cTn id="74" fill="hold">
                      <p:stCondLst>
                        <p:cond delay="indefinite"/>
                      </p:stCondLst>
                      <p:childTnLst>
                        <p:par>
                          <p:cTn id="75" fill="hold">
                            <p:stCondLst>
                              <p:cond delay="0"/>
                            </p:stCondLst>
                            <p:childTnLst>
                              <p:par>
                                <p:cTn id="76" presetID="2" presetClass="entr" presetSubtype="4" fill="hold" nodeType="clickEffect">
                                  <p:stCondLst>
                                    <p:cond delay="0"/>
                                  </p:stCondLst>
                                  <p:childTnLst>
                                    <p:set>
                                      <p:cBhvr>
                                        <p:cTn id="77" dur="1" fill="hold">
                                          <p:stCondLst>
                                            <p:cond delay="0"/>
                                          </p:stCondLst>
                                        </p:cTn>
                                        <p:tgtEl>
                                          <p:spTgt spid="38"/>
                                        </p:tgtEl>
                                        <p:attrNameLst>
                                          <p:attrName>style.visibility</p:attrName>
                                        </p:attrNameLst>
                                      </p:cBhvr>
                                      <p:to>
                                        <p:strVal val="visible"/>
                                      </p:to>
                                    </p:set>
                                    <p:anim calcmode="lin" valueType="num">
                                      <p:cBhvr additive="base">
                                        <p:cTn id="78" dur="500" fill="hold"/>
                                        <p:tgtEl>
                                          <p:spTgt spid="38"/>
                                        </p:tgtEl>
                                        <p:attrNameLst>
                                          <p:attrName>ppt_x</p:attrName>
                                        </p:attrNameLst>
                                      </p:cBhvr>
                                      <p:tavLst>
                                        <p:tav tm="0">
                                          <p:val>
                                            <p:strVal val="#ppt_x"/>
                                          </p:val>
                                        </p:tav>
                                        <p:tav tm="100000">
                                          <p:val>
                                            <p:strVal val="#ppt_x"/>
                                          </p:val>
                                        </p:tav>
                                      </p:tavLst>
                                    </p:anim>
                                    <p:anim calcmode="lin" valueType="num">
                                      <p:cBhvr additive="base">
                                        <p:cTn id="79" dur="500" fill="hold"/>
                                        <p:tgtEl>
                                          <p:spTgt spid="38"/>
                                        </p:tgtEl>
                                        <p:attrNameLst>
                                          <p:attrName>ppt_y</p:attrName>
                                        </p:attrNameLst>
                                      </p:cBhvr>
                                      <p:tavLst>
                                        <p:tav tm="0">
                                          <p:val>
                                            <p:strVal val="1+#ppt_h/2"/>
                                          </p:val>
                                        </p:tav>
                                        <p:tav tm="100000">
                                          <p:val>
                                            <p:strVal val="#ppt_y"/>
                                          </p:val>
                                        </p:tav>
                                      </p:tavLst>
                                    </p:anim>
                                  </p:childTnLst>
                                </p:cTn>
                              </p:par>
                            </p:childTnLst>
                          </p:cTn>
                        </p:par>
                      </p:childTnLst>
                    </p:cTn>
                  </p:par>
                  <p:par>
                    <p:cTn id="80" fill="hold">
                      <p:stCondLst>
                        <p:cond delay="indefinite"/>
                      </p:stCondLst>
                      <p:childTnLst>
                        <p:par>
                          <p:cTn id="81" fill="hold">
                            <p:stCondLst>
                              <p:cond delay="0"/>
                            </p:stCondLst>
                            <p:childTnLst>
                              <p:par>
                                <p:cTn id="82" presetID="5" presetClass="entr" presetSubtype="10" fill="hold" grpId="0" nodeType="clickEffect">
                                  <p:stCondLst>
                                    <p:cond delay="0"/>
                                  </p:stCondLst>
                                  <p:childTnLst>
                                    <p:set>
                                      <p:cBhvr>
                                        <p:cTn id="83" dur="1" fill="hold">
                                          <p:stCondLst>
                                            <p:cond delay="0"/>
                                          </p:stCondLst>
                                        </p:cTn>
                                        <p:tgtEl>
                                          <p:spTgt spid="39"/>
                                        </p:tgtEl>
                                        <p:attrNameLst>
                                          <p:attrName>style.visibility</p:attrName>
                                        </p:attrNameLst>
                                      </p:cBhvr>
                                      <p:to>
                                        <p:strVal val="visible"/>
                                      </p:to>
                                    </p:set>
                                    <p:animEffect transition="in" filter="checkerboard(across)">
                                      <p:cBhvr>
                                        <p:cTn id="84" dur="500"/>
                                        <p:tgtEl>
                                          <p:spTgt spid="39"/>
                                        </p:tgtEl>
                                      </p:cBhvr>
                                    </p:animEffect>
                                  </p:childTnLst>
                                </p:cTn>
                              </p:par>
                            </p:childTnLst>
                          </p:cTn>
                        </p:par>
                      </p:childTnLst>
                    </p:cTn>
                  </p:par>
                  <p:par>
                    <p:cTn id="85" fill="hold">
                      <p:stCondLst>
                        <p:cond delay="indefinite"/>
                      </p:stCondLst>
                      <p:childTnLst>
                        <p:par>
                          <p:cTn id="86" fill="hold">
                            <p:stCondLst>
                              <p:cond delay="0"/>
                            </p:stCondLst>
                            <p:childTnLst>
                              <p:par>
                                <p:cTn id="87" presetID="2" presetClass="entr" presetSubtype="4" fill="hold" nodeType="clickEffect">
                                  <p:stCondLst>
                                    <p:cond delay="0"/>
                                  </p:stCondLst>
                                  <p:childTnLst>
                                    <p:set>
                                      <p:cBhvr>
                                        <p:cTn id="88" dur="1" fill="hold">
                                          <p:stCondLst>
                                            <p:cond delay="0"/>
                                          </p:stCondLst>
                                        </p:cTn>
                                        <p:tgtEl>
                                          <p:spTgt spid="43"/>
                                        </p:tgtEl>
                                        <p:attrNameLst>
                                          <p:attrName>style.visibility</p:attrName>
                                        </p:attrNameLst>
                                      </p:cBhvr>
                                      <p:to>
                                        <p:strVal val="visible"/>
                                      </p:to>
                                    </p:set>
                                    <p:anim calcmode="lin" valueType="num">
                                      <p:cBhvr additive="base">
                                        <p:cTn id="89" dur="500" fill="hold"/>
                                        <p:tgtEl>
                                          <p:spTgt spid="43"/>
                                        </p:tgtEl>
                                        <p:attrNameLst>
                                          <p:attrName>ppt_x</p:attrName>
                                        </p:attrNameLst>
                                      </p:cBhvr>
                                      <p:tavLst>
                                        <p:tav tm="0">
                                          <p:val>
                                            <p:strVal val="#ppt_x"/>
                                          </p:val>
                                        </p:tav>
                                        <p:tav tm="100000">
                                          <p:val>
                                            <p:strVal val="#ppt_x"/>
                                          </p:val>
                                        </p:tav>
                                      </p:tavLst>
                                    </p:anim>
                                    <p:anim calcmode="lin" valueType="num">
                                      <p:cBhvr additive="base">
                                        <p:cTn id="90" dur="500" fill="hold"/>
                                        <p:tgtEl>
                                          <p:spTgt spid="43"/>
                                        </p:tgtEl>
                                        <p:attrNameLst>
                                          <p:attrName>ppt_y</p:attrName>
                                        </p:attrNameLst>
                                      </p:cBhvr>
                                      <p:tavLst>
                                        <p:tav tm="0">
                                          <p:val>
                                            <p:strVal val="1+#ppt_h/2"/>
                                          </p:val>
                                        </p:tav>
                                        <p:tav tm="100000">
                                          <p:val>
                                            <p:strVal val="#ppt_y"/>
                                          </p:val>
                                        </p:tav>
                                      </p:tavLst>
                                    </p:anim>
                                  </p:childTnLst>
                                </p:cTn>
                              </p:par>
                            </p:childTnLst>
                          </p:cTn>
                        </p:par>
                      </p:childTnLst>
                    </p:cTn>
                  </p:par>
                  <p:par>
                    <p:cTn id="91" fill="hold">
                      <p:stCondLst>
                        <p:cond delay="indefinite"/>
                      </p:stCondLst>
                      <p:childTnLst>
                        <p:par>
                          <p:cTn id="92" fill="hold">
                            <p:stCondLst>
                              <p:cond delay="0"/>
                            </p:stCondLst>
                            <p:childTnLst>
                              <p:par>
                                <p:cTn id="93" presetID="5" presetClass="entr" presetSubtype="10" fill="hold" grpId="0" nodeType="clickEffect">
                                  <p:stCondLst>
                                    <p:cond delay="0"/>
                                  </p:stCondLst>
                                  <p:childTnLst>
                                    <p:set>
                                      <p:cBhvr>
                                        <p:cTn id="94" dur="1" fill="hold">
                                          <p:stCondLst>
                                            <p:cond delay="0"/>
                                          </p:stCondLst>
                                        </p:cTn>
                                        <p:tgtEl>
                                          <p:spTgt spid="44"/>
                                        </p:tgtEl>
                                        <p:attrNameLst>
                                          <p:attrName>style.visibility</p:attrName>
                                        </p:attrNameLst>
                                      </p:cBhvr>
                                      <p:to>
                                        <p:strVal val="visible"/>
                                      </p:to>
                                    </p:set>
                                    <p:animEffect transition="in" filter="checkerboard(across)">
                                      <p:cBhvr>
                                        <p:cTn id="95" dur="500"/>
                                        <p:tgtEl>
                                          <p:spTgt spid="44"/>
                                        </p:tgtEl>
                                      </p:cBhvr>
                                    </p:animEffect>
                                  </p:childTnLst>
                                </p:cTn>
                              </p:par>
                            </p:childTnLst>
                          </p:cTn>
                        </p:par>
                      </p:childTnLst>
                    </p:cTn>
                  </p:par>
                  <p:par>
                    <p:cTn id="96" fill="hold">
                      <p:stCondLst>
                        <p:cond delay="indefinite"/>
                      </p:stCondLst>
                      <p:childTnLst>
                        <p:par>
                          <p:cTn id="97" fill="hold">
                            <p:stCondLst>
                              <p:cond delay="0"/>
                            </p:stCondLst>
                            <p:childTnLst>
                              <p:par>
                                <p:cTn id="98" presetID="2" presetClass="entr" presetSubtype="4" fill="hold" nodeType="clickEffect">
                                  <p:stCondLst>
                                    <p:cond delay="0"/>
                                  </p:stCondLst>
                                  <p:childTnLst>
                                    <p:set>
                                      <p:cBhvr>
                                        <p:cTn id="99" dur="1" fill="hold">
                                          <p:stCondLst>
                                            <p:cond delay="0"/>
                                          </p:stCondLst>
                                        </p:cTn>
                                        <p:tgtEl>
                                          <p:spTgt spid="47"/>
                                        </p:tgtEl>
                                        <p:attrNameLst>
                                          <p:attrName>style.visibility</p:attrName>
                                        </p:attrNameLst>
                                      </p:cBhvr>
                                      <p:to>
                                        <p:strVal val="visible"/>
                                      </p:to>
                                    </p:set>
                                    <p:anim calcmode="lin" valueType="num">
                                      <p:cBhvr additive="base">
                                        <p:cTn id="100" dur="500" fill="hold"/>
                                        <p:tgtEl>
                                          <p:spTgt spid="47"/>
                                        </p:tgtEl>
                                        <p:attrNameLst>
                                          <p:attrName>ppt_x</p:attrName>
                                        </p:attrNameLst>
                                      </p:cBhvr>
                                      <p:tavLst>
                                        <p:tav tm="0">
                                          <p:val>
                                            <p:strVal val="#ppt_x"/>
                                          </p:val>
                                        </p:tav>
                                        <p:tav tm="100000">
                                          <p:val>
                                            <p:strVal val="#ppt_x"/>
                                          </p:val>
                                        </p:tav>
                                      </p:tavLst>
                                    </p:anim>
                                    <p:anim calcmode="lin" valueType="num">
                                      <p:cBhvr additive="base">
                                        <p:cTn id="101" dur="500" fill="hold"/>
                                        <p:tgtEl>
                                          <p:spTgt spid="47"/>
                                        </p:tgtEl>
                                        <p:attrNameLst>
                                          <p:attrName>ppt_y</p:attrName>
                                        </p:attrNameLst>
                                      </p:cBhvr>
                                      <p:tavLst>
                                        <p:tav tm="0">
                                          <p:val>
                                            <p:strVal val="1+#ppt_h/2"/>
                                          </p:val>
                                        </p:tav>
                                        <p:tav tm="100000">
                                          <p:val>
                                            <p:strVal val="#ppt_y"/>
                                          </p:val>
                                        </p:tav>
                                      </p:tavLst>
                                    </p:anim>
                                  </p:childTnLst>
                                </p:cTn>
                              </p:par>
                            </p:childTnLst>
                          </p:cTn>
                        </p:par>
                      </p:childTnLst>
                    </p:cTn>
                  </p:par>
                  <p:par>
                    <p:cTn id="102" fill="hold">
                      <p:stCondLst>
                        <p:cond delay="indefinite"/>
                      </p:stCondLst>
                      <p:childTnLst>
                        <p:par>
                          <p:cTn id="103" fill="hold">
                            <p:stCondLst>
                              <p:cond delay="0"/>
                            </p:stCondLst>
                            <p:childTnLst>
                              <p:par>
                                <p:cTn id="104" presetID="5" presetClass="entr" presetSubtype="10" fill="hold" grpId="0" nodeType="clickEffect">
                                  <p:stCondLst>
                                    <p:cond delay="0"/>
                                  </p:stCondLst>
                                  <p:childTnLst>
                                    <p:set>
                                      <p:cBhvr>
                                        <p:cTn id="105" dur="1" fill="hold">
                                          <p:stCondLst>
                                            <p:cond delay="0"/>
                                          </p:stCondLst>
                                        </p:cTn>
                                        <p:tgtEl>
                                          <p:spTgt spid="49"/>
                                        </p:tgtEl>
                                        <p:attrNameLst>
                                          <p:attrName>style.visibility</p:attrName>
                                        </p:attrNameLst>
                                      </p:cBhvr>
                                      <p:to>
                                        <p:strVal val="visible"/>
                                      </p:to>
                                    </p:set>
                                    <p:animEffect transition="in" filter="checkerboard(across)">
                                      <p:cBhvr>
                                        <p:cTn id="106" dur="500"/>
                                        <p:tgtEl>
                                          <p:spTgt spid="49"/>
                                        </p:tgtEl>
                                      </p:cBhvr>
                                    </p:animEffect>
                                  </p:childTnLst>
                                </p:cTn>
                              </p:par>
                            </p:childTnLst>
                          </p:cTn>
                        </p:par>
                      </p:childTnLst>
                    </p:cTn>
                  </p:par>
                  <p:par>
                    <p:cTn id="107" fill="hold">
                      <p:stCondLst>
                        <p:cond delay="indefinite"/>
                      </p:stCondLst>
                      <p:childTnLst>
                        <p:par>
                          <p:cTn id="108" fill="hold">
                            <p:stCondLst>
                              <p:cond delay="0"/>
                            </p:stCondLst>
                            <p:childTnLst>
                              <p:par>
                                <p:cTn id="109" presetID="2" presetClass="entr" presetSubtype="4" fill="hold" nodeType="clickEffect">
                                  <p:stCondLst>
                                    <p:cond delay="0"/>
                                  </p:stCondLst>
                                  <p:childTnLst>
                                    <p:set>
                                      <p:cBhvr>
                                        <p:cTn id="110" dur="1" fill="hold">
                                          <p:stCondLst>
                                            <p:cond delay="0"/>
                                          </p:stCondLst>
                                        </p:cTn>
                                        <p:tgtEl>
                                          <p:spTgt spid="52"/>
                                        </p:tgtEl>
                                        <p:attrNameLst>
                                          <p:attrName>style.visibility</p:attrName>
                                        </p:attrNameLst>
                                      </p:cBhvr>
                                      <p:to>
                                        <p:strVal val="visible"/>
                                      </p:to>
                                    </p:set>
                                    <p:anim calcmode="lin" valueType="num">
                                      <p:cBhvr additive="base">
                                        <p:cTn id="111" dur="500" fill="hold"/>
                                        <p:tgtEl>
                                          <p:spTgt spid="52"/>
                                        </p:tgtEl>
                                        <p:attrNameLst>
                                          <p:attrName>ppt_x</p:attrName>
                                        </p:attrNameLst>
                                      </p:cBhvr>
                                      <p:tavLst>
                                        <p:tav tm="0">
                                          <p:val>
                                            <p:strVal val="#ppt_x"/>
                                          </p:val>
                                        </p:tav>
                                        <p:tav tm="100000">
                                          <p:val>
                                            <p:strVal val="#ppt_x"/>
                                          </p:val>
                                        </p:tav>
                                      </p:tavLst>
                                    </p:anim>
                                    <p:anim calcmode="lin" valueType="num">
                                      <p:cBhvr additive="base">
                                        <p:cTn id="112" dur="500" fill="hold"/>
                                        <p:tgtEl>
                                          <p:spTgt spid="52"/>
                                        </p:tgtEl>
                                        <p:attrNameLst>
                                          <p:attrName>ppt_y</p:attrName>
                                        </p:attrNameLst>
                                      </p:cBhvr>
                                      <p:tavLst>
                                        <p:tav tm="0">
                                          <p:val>
                                            <p:strVal val="1+#ppt_h/2"/>
                                          </p:val>
                                        </p:tav>
                                        <p:tav tm="100000">
                                          <p:val>
                                            <p:strVal val="#ppt_y"/>
                                          </p:val>
                                        </p:tav>
                                      </p:tavLst>
                                    </p:anim>
                                  </p:childTnLst>
                                </p:cTn>
                              </p:par>
                            </p:childTnLst>
                          </p:cTn>
                        </p:par>
                      </p:childTnLst>
                    </p:cTn>
                  </p:par>
                  <p:par>
                    <p:cTn id="113" fill="hold">
                      <p:stCondLst>
                        <p:cond delay="indefinite"/>
                      </p:stCondLst>
                      <p:childTnLst>
                        <p:par>
                          <p:cTn id="114" fill="hold">
                            <p:stCondLst>
                              <p:cond delay="0"/>
                            </p:stCondLst>
                            <p:childTnLst>
                              <p:par>
                                <p:cTn id="115" presetID="5" presetClass="entr" presetSubtype="10" fill="hold" grpId="0" nodeType="clickEffect">
                                  <p:stCondLst>
                                    <p:cond delay="0"/>
                                  </p:stCondLst>
                                  <p:childTnLst>
                                    <p:set>
                                      <p:cBhvr>
                                        <p:cTn id="116" dur="1" fill="hold">
                                          <p:stCondLst>
                                            <p:cond delay="0"/>
                                          </p:stCondLst>
                                        </p:cTn>
                                        <p:tgtEl>
                                          <p:spTgt spid="53"/>
                                        </p:tgtEl>
                                        <p:attrNameLst>
                                          <p:attrName>style.visibility</p:attrName>
                                        </p:attrNameLst>
                                      </p:cBhvr>
                                      <p:to>
                                        <p:strVal val="visible"/>
                                      </p:to>
                                    </p:set>
                                    <p:animEffect transition="in" filter="checkerboard(across)">
                                      <p:cBhvr>
                                        <p:cTn id="117" dur="500"/>
                                        <p:tgtEl>
                                          <p:spTgt spid="53"/>
                                        </p:tgtEl>
                                      </p:cBhvr>
                                    </p:animEffect>
                                  </p:childTnLst>
                                </p:cTn>
                              </p:par>
                            </p:childTnLst>
                          </p:cTn>
                        </p:par>
                      </p:childTnLst>
                    </p:cTn>
                  </p:par>
                  <p:par>
                    <p:cTn id="118" fill="hold">
                      <p:stCondLst>
                        <p:cond delay="indefinite"/>
                      </p:stCondLst>
                      <p:childTnLst>
                        <p:par>
                          <p:cTn id="119" fill="hold">
                            <p:stCondLst>
                              <p:cond delay="0"/>
                            </p:stCondLst>
                            <p:childTnLst>
                              <p:par>
                                <p:cTn id="120" presetID="2" presetClass="entr" presetSubtype="4" fill="hold" nodeType="clickEffect">
                                  <p:stCondLst>
                                    <p:cond delay="0"/>
                                  </p:stCondLst>
                                  <p:childTnLst>
                                    <p:set>
                                      <p:cBhvr>
                                        <p:cTn id="121" dur="1" fill="hold">
                                          <p:stCondLst>
                                            <p:cond delay="0"/>
                                          </p:stCondLst>
                                        </p:cTn>
                                        <p:tgtEl>
                                          <p:spTgt spid="57"/>
                                        </p:tgtEl>
                                        <p:attrNameLst>
                                          <p:attrName>style.visibility</p:attrName>
                                        </p:attrNameLst>
                                      </p:cBhvr>
                                      <p:to>
                                        <p:strVal val="visible"/>
                                      </p:to>
                                    </p:set>
                                    <p:anim calcmode="lin" valueType="num">
                                      <p:cBhvr additive="base">
                                        <p:cTn id="122" dur="500" fill="hold"/>
                                        <p:tgtEl>
                                          <p:spTgt spid="57"/>
                                        </p:tgtEl>
                                        <p:attrNameLst>
                                          <p:attrName>ppt_x</p:attrName>
                                        </p:attrNameLst>
                                      </p:cBhvr>
                                      <p:tavLst>
                                        <p:tav tm="0">
                                          <p:val>
                                            <p:strVal val="#ppt_x"/>
                                          </p:val>
                                        </p:tav>
                                        <p:tav tm="100000">
                                          <p:val>
                                            <p:strVal val="#ppt_x"/>
                                          </p:val>
                                        </p:tav>
                                      </p:tavLst>
                                    </p:anim>
                                    <p:anim calcmode="lin" valueType="num">
                                      <p:cBhvr additive="base">
                                        <p:cTn id="123" dur="500" fill="hold"/>
                                        <p:tgtEl>
                                          <p:spTgt spid="57"/>
                                        </p:tgtEl>
                                        <p:attrNameLst>
                                          <p:attrName>ppt_y</p:attrName>
                                        </p:attrNameLst>
                                      </p:cBhvr>
                                      <p:tavLst>
                                        <p:tav tm="0">
                                          <p:val>
                                            <p:strVal val="1+#ppt_h/2"/>
                                          </p:val>
                                        </p:tav>
                                        <p:tav tm="100000">
                                          <p:val>
                                            <p:strVal val="#ppt_y"/>
                                          </p:val>
                                        </p:tav>
                                      </p:tavLst>
                                    </p:anim>
                                  </p:childTnLst>
                                </p:cTn>
                              </p:par>
                            </p:childTnLst>
                          </p:cTn>
                        </p:par>
                      </p:childTnLst>
                    </p:cTn>
                  </p:par>
                  <p:par>
                    <p:cTn id="124" fill="hold">
                      <p:stCondLst>
                        <p:cond delay="indefinite"/>
                      </p:stCondLst>
                      <p:childTnLst>
                        <p:par>
                          <p:cTn id="125" fill="hold">
                            <p:stCondLst>
                              <p:cond delay="0"/>
                            </p:stCondLst>
                            <p:childTnLst>
                              <p:par>
                                <p:cTn id="126" presetID="5" presetClass="entr" presetSubtype="10" fill="hold" grpId="0" nodeType="clickEffect">
                                  <p:stCondLst>
                                    <p:cond delay="0"/>
                                  </p:stCondLst>
                                  <p:childTnLst>
                                    <p:set>
                                      <p:cBhvr>
                                        <p:cTn id="127" dur="1" fill="hold">
                                          <p:stCondLst>
                                            <p:cond delay="0"/>
                                          </p:stCondLst>
                                        </p:cTn>
                                        <p:tgtEl>
                                          <p:spTgt spid="58"/>
                                        </p:tgtEl>
                                        <p:attrNameLst>
                                          <p:attrName>style.visibility</p:attrName>
                                        </p:attrNameLst>
                                      </p:cBhvr>
                                      <p:to>
                                        <p:strVal val="visible"/>
                                      </p:to>
                                    </p:set>
                                    <p:animEffect transition="in" filter="checkerboard(across)">
                                      <p:cBhvr>
                                        <p:cTn id="128" dur="500"/>
                                        <p:tgtEl>
                                          <p:spTgt spid="58"/>
                                        </p:tgtEl>
                                      </p:cBhvr>
                                    </p:animEffect>
                                  </p:childTnLst>
                                </p:cTn>
                              </p:par>
                            </p:childTnLst>
                          </p:cTn>
                        </p:par>
                      </p:childTnLst>
                    </p:cTn>
                  </p:par>
                  <p:par>
                    <p:cTn id="129" fill="hold">
                      <p:stCondLst>
                        <p:cond delay="indefinite"/>
                      </p:stCondLst>
                      <p:childTnLst>
                        <p:par>
                          <p:cTn id="130" fill="hold">
                            <p:stCondLst>
                              <p:cond delay="0"/>
                            </p:stCondLst>
                            <p:childTnLst>
                              <p:par>
                                <p:cTn id="131" presetID="2" presetClass="entr" presetSubtype="4" fill="hold" nodeType="clickEffect">
                                  <p:stCondLst>
                                    <p:cond delay="0"/>
                                  </p:stCondLst>
                                  <p:childTnLst>
                                    <p:set>
                                      <p:cBhvr>
                                        <p:cTn id="132" dur="1" fill="hold">
                                          <p:stCondLst>
                                            <p:cond delay="0"/>
                                          </p:stCondLst>
                                        </p:cTn>
                                        <p:tgtEl>
                                          <p:spTgt spid="62"/>
                                        </p:tgtEl>
                                        <p:attrNameLst>
                                          <p:attrName>style.visibility</p:attrName>
                                        </p:attrNameLst>
                                      </p:cBhvr>
                                      <p:to>
                                        <p:strVal val="visible"/>
                                      </p:to>
                                    </p:set>
                                    <p:anim calcmode="lin" valueType="num">
                                      <p:cBhvr additive="base">
                                        <p:cTn id="133" dur="500" fill="hold"/>
                                        <p:tgtEl>
                                          <p:spTgt spid="62"/>
                                        </p:tgtEl>
                                        <p:attrNameLst>
                                          <p:attrName>ppt_x</p:attrName>
                                        </p:attrNameLst>
                                      </p:cBhvr>
                                      <p:tavLst>
                                        <p:tav tm="0">
                                          <p:val>
                                            <p:strVal val="#ppt_x"/>
                                          </p:val>
                                        </p:tav>
                                        <p:tav tm="100000">
                                          <p:val>
                                            <p:strVal val="#ppt_x"/>
                                          </p:val>
                                        </p:tav>
                                      </p:tavLst>
                                    </p:anim>
                                    <p:anim calcmode="lin" valueType="num">
                                      <p:cBhvr additive="base">
                                        <p:cTn id="134" dur="500" fill="hold"/>
                                        <p:tgtEl>
                                          <p:spTgt spid="62"/>
                                        </p:tgtEl>
                                        <p:attrNameLst>
                                          <p:attrName>ppt_y</p:attrName>
                                        </p:attrNameLst>
                                      </p:cBhvr>
                                      <p:tavLst>
                                        <p:tav tm="0">
                                          <p:val>
                                            <p:strVal val="1+#ppt_h/2"/>
                                          </p:val>
                                        </p:tav>
                                        <p:tav tm="100000">
                                          <p:val>
                                            <p:strVal val="#ppt_y"/>
                                          </p:val>
                                        </p:tav>
                                      </p:tavLst>
                                    </p:anim>
                                  </p:childTnLst>
                                </p:cTn>
                              </p:par>
                            </p:childTnLst>
                          </p:cTn>
                        </p:par>
                      </p:childTnLst>
                    </p:cTn>
                  </p:par>
                  <p:par>
                    <p:cTn id="135" fill="hold">
                      <p:stCondLst>
                        <p:cond delay="indefinite"/>
                      </p:stCondLst>
                      <p:childTnLst>
                        <p:par>
                          <p:cTn id="136" fill="hold">
                            <p:stCondLst>
                              <p:cond delay="0"/>
                            </p:stCondLst>
                            <p:childTnLst>
                              <p:par>
                                <p:cTn id="137" presetID="5" presetClass="entr" presetSubtype="10" fill="hold" grpId="0" nodeType="clickEffect">
                                  <p:stCondLst>
                                    <p:cond delay="0"/>
                                  </p:stCondLst>
                                  <p:childTnLst>
                                    <p:set>
                                      <p:cBhvr>
                                        <p:cTn id="138" dur="1" fill="hold">
                                          <p:stCondLst>
                                            <p:cond delay="0"/>
                                          </p:stCondLst>
                                        </p:cTn>
                                        <p:tgtEl>
                                          <p:spTgt spid="64"/>
                                        </p:tgtEl>
                                        <p:attrNameLst>
                                          <p:attrName>style.visibility</p:attrName>
                                        </p:attrNameLst>
                                      </p:cBhvr>
                                      <p:to>
                                        <p:strVal val="visible"/>
                                      </p:to>
                                    </p:set>
                                    <p:animEffect transition="in" filter="checkerboard(across)">
                                      <p:cBhvr>
                                        <p:cTn id="139" dur="500"/>
                                        <p:tgtEl>
                                          <p:spTgt spid="6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9" grpId="0"/>
      <p:bldP spid="17" grpId="0"/>
      <p:bldP spid="21" grpId="0"/>
      <p:bldP spid="26" grpId="0"/>
      <p:bldP spid="30" grpId="0"/>
      <p:bldP spid="35" grpId="0"/>
      <p:bldP spid="39" grpId="0"/>
      <p:bldP spid="44" grpId="0"/>
      <p:bldP spid="49" grpId="0"/>
      <p:bldP spid="53" grpId="0"/>
      <p:bldP spid="58" grpId="0"/>
      <p:bldP spid="64"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7859216" cy="778098"/>
          </a:xfrm>
        </p:spPr>
        <p:txBody>
          <a:bodyPr>
            <a:normAutofit/>
          </a:bodyPr>
          <a:lstStyle/>
          <a:p>
            <a:r>
              <a:rPr lang="fr-FR" b="1" dirty="0"/>
              <a:t>La belle Jeanne – </a:t>
            </a:r>
            <a:r>
              <a:rPr lang="fr-FR" b="1" dirty="0" smtClean="0"/>
              <a:t>2</a:t>
            </a:r>
            <a:endParaRPr lang="fr-FR" dirty="0"/>
          </a:p>
        </p:txBody>
      </p:sp>
      <p:sp>
        <p:nvSpPr>
          <p:cNvPr id="3" name="Espace réservé du contenu 2"/>
          <p:cNvSpPr>
            <a:spLocks noGrp="1"/>
          </p:cNvSpPr>
          <p:nvPr>
            <p:ph idx="1"/>
          </p:nvPr>
        </p:nvSpPr>
        <p:spPr>
          <a:xfrm>
            <a:off x="1043608" y="1340768"/>
            <a:ext cx="6552728" cy="4896544"/>
          </a:xfrm>
        </p:spPr>
        <p:txBody>
          <a:bodyPr>
            <a:normAutofit fontScale="62500" lnSpcReduction="20000"/>
          </a:bodyPr>
          <a:lstStyle/>
          <a:p>
            <a:pPr marL="0" indent="0">
              <a:lnSpc>
                <a:spcPct val="120000"/>
              </a:lnSpc>
              <a:spcBef>
                <a:spcPts val="0"/>
              </a:spcBef>
              <a:buNone/>
            </a:pPr>
            <a:r>
              <a:rPr lang="fr-FR" dirty="0"/>
              <a:t>Tout le monde étaient épris de Jeanne. Dès lors, cette princesse fut traité comme tel. Même le père qui, par orgueil, avait jusque-là adopté des allures de durs l'aurait mangée d'amour, confondue par sa beauté. Charmée, toute la famille lui chantaient des comptines le soir venu. Par la suite, la petite grandit, entourée, aimée et cajolée comme pas une. Elle possédait d’innombrables qualités que tout les gens, même les meilleurs, lui auraient enviées. Fidèle au premiers atouts que Jeanne avait présenté aux siens à sa naissance, elle avait conservé sa splendeur et son pouvoir de séduction. Ses parents étaient persuadés que sa destinée serait glorieuse. Malheureusement, quoique attiré par les hommes, la belle n'en trouvait aucun sur son chemin. Sans s'en apercevoir, elle les rendait fou d'amour et ils quittaient un à un le village, assuré qu'elle ne voudrait pas d’eux</a:t>
            </a:r>
            <a:r>
              <a:rPr lang="fr-FR" dirty="0" smtClean="0"/>
              <a:t>.</a:t>
            </a:r>
            <a:endParaRPr lang="fr-FR" dirty="0"/>
          </a:p>
        </p:txBody>
      </p:sp>
      <p:cxnSp>
        <p:nvCxnSpPr>
          <p:cNvPr id="4" name="Connecteur droit 3"/>
          <p:cNvCxnSpPr/>
          <p:nvPr/>
        </p:nvCxnSpPr>
        <p:spPr>
          <a:xfrm>
            <a:off x="2699792" y="170080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251520" y="1340768"/>
            <a:ext cx="720080" cy="369332"/>
          </a:xfrm>
          <a:prstGeom prst="rect">
            <a:avLst/>
          </a:prstGeom>
          <a:noFill/>
        </p:spPr>
        <p:txBody>
          <a:bodyPr wrap="square" rtlCol="0">
            <a:spAutoFit/>
          </a:bodyPr>
          <a:lstStyle/>
          <a:p>
            <a:r>
              <a:rPr lang="fr-FR" dirty="0" smtClean="0">
                <a:solidFill>
                  <a:srgbClr val="FF0000"/>
                </a:solidFill>
              </a:rPr>
              <a:t>était</a:t>
            </a:r>
            <a:endParaRPr lang="fr-FR" dirty="0">
              <a:solidFill>
                <a:srgbClr val="FF0000"/>
              </a:solidFill>
            </a:endParaRPr>
          </a:p>
        </p:txBody>
      </p:sp>
      <p:cxnSp>
        <p:nvCxnSpPr>
          <p:cNvPr id="10" name="Connecteur droit 9"/>
          <p:cNvCxnSpPr/>
          <p:nvPr/>
        </p:nvCxnSpPr>
        <p:spPr>
          <a:xfrm>
            <a:off x="2411760" y="198884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1" name="ZoneTexte 10"/>
          <p:cNvSpPr txBox="1"/>
          <p:nvPr/>
        </p:nvSpPr>
        <p:spPr>
          <a:xfrm>
            <a:off x="179512" y="1700808"/>
            <a:ext cx="827584" cy="369332"/>
          </a:xfrm>
          <a:prstGeom prst="rect">
            <a:avLst/>
          </a:prstGeom>
          <a:noFill/>
        </p:spPr>
        <p:txBody>
          <a:bodyPr wrap="square" rtlCol="0">
            <a:spAutoFit/>
          </a:bodyPr>
          <a:lstStyle/>
          <a:p>
            <a:r>
              <a:rPr lang="fr-FR" dirty="0" smtClean="0">
                <a:solidFill>
                  <a:srgbClr val="FF0000"/>
                </a:solidFill>
              </a:rPr>
              <a:t>traitée</a:t>
            </a:r>
            <a:endParaRPr lang="fr-FR" dirty="0">
              <a:solidFill>
                <a:srgbClr val="FF0000"/>
              </a:solidFill>
            </a:endParaRPr>
          </a:p>
        </p:txBody>
      </p:sp>
      <p:cxnSp>
        <p:nvCxnSpPr>
          <p:cNvPr id="15" name="Connecteur droit 14"/>
          <p:cNvCxnSpPr/>
          <p:nvPr/>
        </p:nvCxnSpPr>
        <p:spPr>
          <a:xfrm>
            <a:off x="3923928" y="1988840"/>
            <a:ext cx="36004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7" name="ZoneTexte 16"/>
          <p:cNvSpPr txBox="1"/>
          <p:nvPr/>
        </p:nvSpPr>
        <p:spPr>
          <a:xfrm>
            <a:off x="7380312" y="1412776"/>
            <a:ext cx="720080" cy="369332"/>
          </a:xfrm>
          <a:prstGeom prst="rect">
            <a:avLst/>
          </a:prstGeom>
          <a:noFill/>
        </p:spPr>
        <p:txBody>
          <a:bodyPr wrap="square" rtlCol="0">
            <a:spAutoFit/>
          </a:bodyPr>
          <a:lstStyle/>
          <a:p>
            <a:r>
              <a:rPr lang="fr-FR" dirty="0" smtClean="0">
                <a:solidFill>
                  <a:srgbClr val="FF0000"/>
                </a:solidFill>
              </a:rPr>
              <a:t>telle</a:t>
            </a:r>
            <a:endParaRPr lang="fr-FR" dirty="0">
              <a:solidFill>
                <a:srgbClr val="FF0000"/>
              </a:solidFill>
            </a:endParaRPr>
          </a:p>
        </p:txBody>
      </p:sp>
      <p:cxnSp>
        <p:nvCxnSpPr>
          <p:cNvPr id="20" name="Connecteur droit 19"/>
          <p:cNvCxnSpPr/>
          <p:nvPr/>
        </p:nvCxnSpPr>
        <p:spPr>
          <a:xfrm>
            <a:off x="5004048" y="2276872"/>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2" name="ZoneTexte 21"/>
          <p:cNvSpPr txBox="1"/>
          <p:nvPr/>
        </p:nvSpPr>
        <p:spPr>
          <a:xfrm>
            <a:off x="7668344" y="1988840"/>
            <a:ext cx="1224136" cy="369332"/>
          </a:xfrm>
          <a:prstGeom prst="rect">
            <a:avLst/>
          </a:prstGeom>
          <a:noFill/>
        </p:spPr>
        <p:txBody>
          <a:bodyPr wrap="square" rtlCol="0">
            <a:spAutoFit/>
          </a:bodyPr>
          <a:lstStyle/>
          <a:p>
            <a:r>
              <a:rPr lang="fr-FR" dirty="0" smtClean="0">
                <a:solidFill>
                  <a:srgbClr val="FF0000"/>
                </a:solidFill>
              </a:rPr>
              <a:t>dur</a:t>
            </a:r>
            <a:endParaRPr lang="fr-FR" dirty="0">
              <a:solidFill>
                <a:srgbClr val="FF0000"/>
              </a:solidFill>
            </a:endParaRPr>
          </a:p>
        </p:txBody>
      </p:sp>
      <p:cxnSp>
        <p:nvCxnSpPr>
          <p:cNvPr id="25" name="Connecteur droit 24"/>
          <p:cNvCxnSpPr/>
          <p:nvPr/>
        </p:nvCxnSpPr>
        <p:spPr>
          <a:xfrm>
            <a:off x="2483768" y="2636912"/>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6" name="ZoneTexte 25"/>
          <p:cNvSpPr txBox="1"/>
          <p:nvPr/>
        </p:nvSpPr>
        <p:spPr>
          <a:xfrm>
            <a:off x="0" y="2276872"/>
            <a:ext cx="1115616" cy="369332"/>
          </a:xfrm>
          <a:prstGeom prst="rect">
            <a:avLst/>
          </a:prstGeom>
          <a:noFill/>
        </p:spPr>
        <p:txBody>
          <a:bodyPr wrap="square" rtlCol="0">
            <a:spAutoFit/>
          </a:bodyPr>
          <a:lstStyle/>
          <a:p>
            <a:r>
              <a:rPr lang="fr-FR" dirty="0" smtClean="0">
                <a:solidFill>
                  <a:srgbClr val="FF0000"/>
                </a:solidFill>
              </a:rPr>
              <a:t>confondu</a:t>
            </a:r>
            <a:endParaRPr lang="fr-FR" dirty="0">
              <a:solidFill>
                <a:srgbClr val="FF0000"/>
              </a:solidFill>
            </a:endParaRPr>
          </a:p>
        </p:txBody>
      </p:sp>
      <p:cxnSp>
        <p:nvCxnSpPr>
          <p:cNvPr id="32" name="Connecteur droit 31"/>
          <p:cNvCxnSpPr/>
          <p:nvPr/>
        </p:nvCxnSpPr>
        <p:spPr>
          <a:xfrm>
            <a:off x="1763688" y="292494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3" name="ZoneTexte 32"/>
          <p:cNvSpPr txBox="1"/>
          <p:nvPr/>
        </p:nvSpPr>
        <p:spPr>
          <a:xfrm>
            <a:off x="107504" y="2636912"/>
            <a:ext cx="1008112" cy="369332"/>
          </a:xfrm>
          <a:prstGeom prst="rect">
            <a:avLst/>
          </a:prstGeom>
          <a:noFill/>
        </p:spPr>
        <p:txBody>
          <a:bodyPr wrap="square" rtlCol="0">
            <a:spAutoFit/>
          </a:bodyPr>
          <a:lstStyle/>
          <a:p>
            <a:r>
              <a:rPr lang="fr-FR" dirty="0" smtClean="0">
                <a:solidFill>
                  <a:srgbClr val="FF0000"/>
                </a:solidFill>
              </a:rPr>
              <a:t>chantait</a:t>
            </a:r>
            <a:endParaRPr lang="fr-FR" dirty="0">
              <a:solidFill>
                <a:srgbClr val="FF0000"/>
              </a:solidFill>
            </a:endParaRPr>
          </a:p>
        </p:txBody>
      </p:sp>
      <p:cxnSp>
        <p:nvCxnSpPr>
          <p:cNvPr id="36" name="Connecteur droit 35"/>
          <p:cNvCxnSpPr/>
          <p:nvPr/>
        </p:nvCxnSpPr>
        <p:spPr>
          <a:xfrm>
            <a:off x="5580112" y="3501008"/>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8" name="ZoneTexte 37"/>
          <p:cNvSpPr txBox="1"/>
          <p:nvPr/>
        </p:nvSpPr>
        <p:spPr>
          <a:xfrm>
            <a:off x="7524328" y="3212976"/>
            <a:ext cx="1008112" cy="369332"/>
          </a:xfrm>
          <a:prstGeom prst="rect">
            <a:avLst/>
          </a:prstGeom>
          <a:noFill/>
        </p:spPr>
        <p:txBody>
          <a:bodyPr wrap="square" rtlCol="0">
            <a:spAutoFit/>
          </a:bodyPr>
          <a:lstStyle/>
          <a:p>
            <a:r>
              <a:rPr lang="fr-FR" dirty="0" smtClean="0">
                <a:solidFill>
                  <a:srgbClr val="FF0000"/>
                </a:solidFill>
              </a:rPr>
              <a:t>tous</a:t>
            </a:r>
            <a:endParaRPr lang="fr-FR" dirty="0">
              <a:solidFill>
                <a:srgbClr val="FF0000"/>
              </a:solidFill>
            </a:endParaRPr>
          </a:p>
        </p:txBody>
      </p:sp>
      <p:cxnSp>
        <p:nvCxnSpPr>
          <p:cNvPr id="41" name="Connecteur droit 40"/>
          <p:cNvCxnSpPr/>
          <p:nvPr/>
        </p:nvCxnSpPr>
        <p:spPr>
          <a:xfrm>
            <a:off x="6084168" y="3861048"/>
            <a:ext cx="21602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44" name="ZoneTexte 43"/>
          <p:cNvSpPr txBox="1"/>
          <p:nvPr/>
        </p:nvSpPr>
        <p:spPr>
          <a:xfrm>
            <a:off x="7668344" y="3573016"/>
            <a:ext cx="611560" cy="369332"/>
          </a:xfrm>
          <a:prstGeom prst="rect">
            <a:avLst/>
          </a:prstGeom>
          <a:noFill/>
        </p:spPr>
        <p:txBody>
          <a:bodyPr wrap="square" rtlCol="0">
            <a:spAutoFit/>
          </a:bodyPr>
          <a:lstStyle/>
          <a:p>
            <a:r>
              <a:rPr lang="fr-FR" dirty="0" smtClean="0">
                <a:solidFill>
                  <a:srgbClr val="FF0000"/>
                </a:solidFill>
              </a:rPr>
              <a:t>aux</a:t>
            </a:r>
            <a:endParaRPr lang="fr-FR" dirty="0">
              <a:solidFill>
                <a:srgbClr val="FF0000"/>
              </a:solidFill>
            </a:endParaRPr>
          </a:p>
        </p:txBody>
      </p:sp>
      <p:cxnSp>
        <p:nvCxnSpPr>
          <p:cNvPr id="48" name="Connecteur droit 47"/>
          <p:cNvCxnSpPr/>
          <p:nvPr/>
        </p:nvCxnSpPr>
        <p:spPr>
          <a:xfrm>
            <a:off x="5220072" y="5085184"/>
            <a:ext cx="50405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0" name="ZoneTexte 49"/>
          <p:cNvSpPr txBox="1"/>
          <p:nvPr/>
        </p:nvSpPr>
        <p:spPr>
          <a:xfrm>
            <a:off x="7668344" y="4725144"/>
            <a:ext cx="900608" cy="369332"/>
          </a:xfrm>
          <a:prstGeom prst="rect">
            <a:avLst/>
          </a:prstGeom>
          <a:noFill/>
        </p:spPr>
        <p:txBody>
          <a:bodyPr wrap="square" rtlCol="0">
            <a:spAutoFit/>
          </a:bodyPr>
          <a:lstStyle/>
          <a:p>
            <a:r>
              <a:rPr lang="fr-FR" dirty="0" smtClean="0">
                <a:solidFill>
                  <a:srgbClr val="FF0000"/>
                </a:solidFill>
              </a:rPr>
              <a:t>attirée</a:t>
            </a:r>
            <a:endParaRPr lang="fr-FR" dirty="0">
              <a:solidFill>
                <a:srgbClr val="FF0000"/>
              </a:solidFill>
            </a:endParaRPr>
          </a:p>
        </p:txBody>
      </p:sp>
      <p:cxnSp>
        <p:nvCxnSpPr>
          <p:cNvPr id="53" name="Connecteur droit 52"/>
          <p:cNvCxnSpPr/>
          <p:nvPr/>
        </p:nvCxnSpPr>
        <p:spPr>
          <a:xfrm>
            <a:off x="3851920" y="5661248"/>
            <a:ext cx="36004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5" name="ZoneTexte 54"/>
          <p:cNvSpPr txBox="1"/>
          <p:nvPr/>
        </p:nvSpPr>
        <p:spPr>
          <a:xfrm>
            <a:off x="7524328" y="5373216"/>
            <a:ext cx="720080" cy="369332"/>
          </a:xfrm>
          <a:prstGeom prst="rect">
            <a:avLst/>
          </a:prstGeom>
          <a:noFill/>
        </p:spPr>
        <p:txBody>
          <a:bodyPr wrap="square" rtlCol="0">
            <a:spAutoFit/>
          </a:bodyPr>
          <a:lstStyle/>
          <a:p>
            <a:r>
              <a:rPr lang="fr-FR" dirty="0" smtClean="0">
                <a:solidFill>
                  <a:srgbClr val="FF0000"/>
                </a:solidFill>
              </a:rPr>
              <a:t>fous</a:t>
            </a:r>
            <a:endParaRPr lang="fr-FR" dirty="0">
              <a:solidFill>
                <a:srgbClr val="FF0000"/>
              </a:solidFill>
            </a:endParaRPr>
          </a:p>
        </p:txBody>
      </p:sp>
      <p:cxnSp>
        <p:nvCxnSpPr>
          <p:cNvPr id="58" name="Connecteur droit 57"/>
          <p:cNvCxnSpPr/>
          <p:nvPr/>
        </p:nvCxnSpPr>
        <p:spPr>
          <a:xfrm>
            <a:off x="2483768" y="602128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9" name="ZoneTexte 58"/>
          <p:cNvSpPr txBox="1"/>
          <p:nvPr/>
        </p:nvSpPr>
        <p:spPr>
          <a:xfrm>
            <a:off x="179512" y="5661248"/>
            <a:ext cx="1008112" cy="369332"/>
          </a:xfrm>
          <a:prstGeom prst="rect">
            <a:avLst/>
          </a:prstGeom>
          <a:noFill/>
        </p:spPr>
        <p:txBody>
          <a:bodyPr wrap="square" rtlCol="0">
            <a:spAutoFit/>
          </a:bodyPr>
          <a:lstStyle/>
          <a:p>
            <a:r>
              <a:rPr lang="fr-FR" dirty="0" smtClean="0">
                <a:solidFill>
                  <a:srgbClr val="FF0000"/>
                </a:solidFill>
              </a:rPr>
              <a:t>assurés</a:t>
            </a:r>
            <a:endParaRPr lang="fr-FR" dirty="0">
              <a:solidFill>
                <a:srgbClr val="FF0000"/>
              </a:solidFill>
            </a:endParaRPr>
          </a:p>
        </p:txBody>
      </p:sp>
      <p:cxnSp>
        <p:nvCxnSpPr>
          <p:cNvPr id="60" name="Connecteur droit 59"/>
          <p:cNvCxnSpPr/>
          <p:nvPr/>
        </p:nvCxnSpPr>
        <p:spPr>
          <a:xfrm>
            <a:off x="3707904" y="414908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1" name="ZoneTexte 60"/>
          <p:cNvSpPr txBox="1"/>
          <p:nvPr/>
        </p:nvSpPr>
        <p:spPr>
          <a:xfrm>
            <a:off x="0" y="3789040"/>
            <a:ext cx="1296144" cy="369332"/>
          </a:xfrm>
          <a:prstGeom prst="rect">
            <a:avLst/>
          </a:prstGeom>
          <a:noFill/>
        </p:spPr>
        <p:txBody>
          <a:bodyPr wrap="square" rtlCol="0">
            <a:spAutoFit/>
          </a:bodyPr>
          <a:lstStyle/>
          <a:p>
            <a:r>
              <a:rPr lang="fr-FR" dirty="0" smtClean="0">
                <a:solidFill>
                  <a:srgbClr val="FF0000"/>
                </a:solidFill>
              </a:rPr>
              <a:t>présentés</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checkerboard(across)">
                                      <p:cBhvr>
                                        <p:cTn id="13" dur="500"/>
                                        <p:tgtEl>
                                          <p:spTgt spid="6"/>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10"/>
                                        </p:tgtEl>
                                        <p:attrNameLst>
                                          <p:attrName>style.visibility</p:attrName>
                                        </p:attrNameLst>
                                      </p:cBhvr>
                                      <p:to>
                                        <p:strVal val="visible"/>
                                      </p:to>
                                    </p:set>
                                    <p:anim calcmode="lin" valueType="num">
                                      <p:cBhvr additive="base">
                                        <p:cTn id="18" dur="500" fill="hold"/>
                                        <p:tgtEl>
                                          <p:spTgt spid="10"/>
                                        </p:tgtEl>
                                        <p:attrNameLst>
                                          <p:attrName>ppt_x</p:attrName>
                                        </p:attrNameLst>
                                      </p:cBhvr>
                                      <p:tavLst>
                                        <p:tav tm="0">
                                          <p:val>
                                            <p:strVal val="#ppt_x"/>
                                          </p:val>
                                        </p:tav>
                                        <p:tav tm="100000">
                                          <p:val>
                                            <p:strVal val="#ppt_x"/>
                                          </p:val>
                                        </p:tav>
                                      </p:tavLst>
                                    </p:anim>
                                    <p:anim calcmode="lin" valueType="num">
                                      <p:cBhvr additive="base">
                                        <p:cTn id="19"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11"/>
                                        </p:tgtEl>
                                        <p:attrNameLst>
                                          <p:attrName>style.visibility</p:attrName>
                                        </p:attrNameLst>
                                      </p:cBhvr>
                                      <p:to>
                                        <p:strVal val="visible"/>
                                      </p:to>
                                    </p:set>
                                    <p:animEffect transition="in" filter="checkerboard(across)">
                                      <p:cBhvr>
                                        <p:cTn id="24" dur="500"/>
                                        <p:tgtEl>
                                          <p:spTgt spid="11"/>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15"/>
                                        </p:tgtEl>
                                        <p:attrNameLst>
                                          <p:attrName>style.visibility</p:attrName>
                                        </p:attrNameLst>
                                      </p:cBhvr>
                                      <p:to>
                                        <p:strVal val="visible"/>
                                      </p:to>
                                    </p:set>
                                    <p:anim calcmode="lin" valueType="num">
                                      <p:cBhvr additive="base">
                                        <p:cTn id="29" dur="500" fill="hold"/>
                                        <p:tgtEl>
                                          <p:spTgt spid="15"/>
                                        </p:tgtEl>
                                        <p:attrNameLst>
                                          <p:attrName>ppt_x</p:attrName>
                                        </p:attrNameLst>
                                      </p:cBhvr>
                                      <p:tavLst>
                                        <p:tav tm="0">
                                          <p:val>
                                            <p:strVal val="#ppt_x"/>
                                          </p:val>
                                        </p:tav>
                                        <p:tav tm="100000">
                                          <p:val>
                                            <p:strVal val="#ppt_x"/>
                                          </p:val>
                                        </p:tav>
                                      </p:tavLst>
                                    </p:anim>
                                    <p:anim calcmode="lin" valueType="num">
                                      <p:cBhvr additive="base">
                                        <p:cTn id="30" dur="500" fill="hold"/>
                                        <p:tgtEl>
                                          <p:spTgt spid="15"/>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17"/>
                                        </p:tgtEl>
                                        <p:attrNameLst>
                                          <p:attrName>style.visibility</p:attrName>
                                        </p:attrNameLst>
                                      </p:cBhvr>
                                      <p:to>
                                        <p:strVal val="visible"/>
                                      </p:to>
                                    </p:set>
                                    <p:animEffect transition="in" filter="checkerboard(across)">
                                      <p:cBhvr>
                                        <p:cTn id="35" dur="500"/>
                                        <p:tgtEl>
                                          <p:spTgt spid="17"/>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20"/>
                                        </p:tgtEl>
                                        <p:attrNameLst>
                                          <p:attrName>style.visibility</p:attrName>
                                        </p:attrNameLst>
                                      </p:cBhvr>
                                      <p:to>
                                        <p:strVal val="visible"/>
                                      </p:to>
                                    </p:set>
                                    <p:anim calcmode="lin" valueType="num">
                                      <p:cBhvr additive="base">
                                        <p:cTn id="40" dur="500" fill="hold"/>
                                        <p:tgtEl>
                                          <p:spTgt spid="20"/>
                                        </p:tgtEl>
                                        <p:attrNameLst>
                                          <p:attrName>ppt_x</p:attrName>
                                        </p:attrNameLst>
                                      </p:cBhvr>
                                      <p:tavLst>
                                        <p:tav tm="0">
                                          <p:val>
                                            <p:strVal val="#ppt_x"/>
                                          </p:val>
                                        </p:tav>
                                        <p:tav tm="100000">
                                          <p:val>
                                            <p:strVal val="#ppt_x"/>
                                          </p:val>
                                        </p:tav>
                                      </p:tavLst>
                                    </p:anim>
                                    <p:anim calcmode="lin" valueType="num">
                                      <p:cBhvr additive="base">
                                        <p:cTn id="41"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22"/>
                                        </p:tgtEl>
                                        <p:attrNameLst>
                                          <p:attrName>style.visibility</p:attrName>
                                        </p:attrNameLst>
                                      </p:cBhvr>
                                      <p:to>
                                        <p:strVal val="visible"/>
                                      </p:to>
                                    </p:set>
                                    <p:animEffect transition="in" filter="checkerboard(across)">
                                      <p:cBhvr>
                                        <p:cTn id="46" dur="500"/>
                                        <p:tgtEl>
                                          <p:spTgt spid="22"/>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25"/>
                                        </p:tgtEl>
                                        <p:attrNameLst>
                                          <p:attrName>style.visibility</p:attrName>
                                        </p:attrNameLst>
                                      </p:cBhvr>
                                      <p:to>
                                        <p:strVal val="visible"/>
                                      </p:to>
                                    </p:set>
                                    <p:anim calcmode="lin" valueType="num">
                                      <p:cBhvr additive="base">
                                        <p:cTn id="51" dur="500" fill="hold"/>
                                        <p:tgtEl>
                                          <p:spTgt spid="25"/>
                                        </p:tgtEl>
                                        <p:attrNameLst>
                                          <p:attrName>ppt_x</p:attrName>
                                        </p:attrNameLst>
                                      </p:cBhvr>
                                      <p:tavLst>
                                        <p:tav tm="0">
                                          <p:val>
                                            <p:strVal val="#ppt_x"/>
                                          </p:val>
                                        </p:tav>
                                        <p:tav tm="100000">
                                          <p:val>
                                            <p:strVal val="#ppt_x"/>
                                          </p:val>
                                        </p:tav>
                                      </p:tavLst>
                                    </p:anim>
                                    <p:anim calcmode="lin" valueType="num">
                                      <p:cBhvr additive="base">
                                        <p:cTn id="52" dur="500" fill="hold"/>
                                        <p:tgtEl>
                                          <p:spTgt spid="25"/>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26"/>
                                        </p:tgtEl>
                                        <p:attrNameLst>
                                          <p:attrName>style.visibility</p:attrName>
                                        </p:attrNameLst>
                                      </p:cBhvr>
                                      <p:to>
                                        <p:strVal val="visible"/>
                                      </p:to>
                                    </p:set>
                                    <p:animEffect transition="in" filter="checkerboard(across)">
                                      <p:cBhvr>
                                        <p:cTn id="57" dur="500"/>
                                        <p:tgtEl>
                                          <p:spTgt spid="26"/>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32"/>
                                        </p:tgtEl>
                                        <p:attrNameLst>
                                          <p:attrName>style.visibility</p:attrName>
                                        </p:attrNameLst>
                                      </p:cBhvr>
                                      <p:to>
                                        <p:strVal val="visible"/>
                                      </p:to>
                                    </p:set>
                                    <p:anim calcmode="lin" valueType="num">
                                      <p:cBhvr additive="base">
                                        <p:cTn id="62" dur="500" fill="hold"/>
                                        <p:tgtEl>
                                          <p:spTgt spid="32"/>
                                        </p:tgtEl>
                                        <p:attrNameLst>
                                          <p:attrName>ppt_x</p:attrName>
                                        </p:attrNameLst>
                                      </p:cBhvr>
                                      <p:tavLst>
                                        <p:tav tm="0">
                                          <p:val>
                                            <p:strVal val="#ppt_x"/>
                                          </p:val>
                                        </p:tav>
                                        <p:tav tm="100000">
                                          <p:val>
                                            <p:strVal val="#ppt_x"/>
                                          </p:val>
                                        </p:tav>
                                      </p:tavLst>
                                    </p:anim>
                                    <p:anim calcmode="lin" valueType="num">
                                      <p:cBhvr additive="base">
                                        <p:cTn id="63"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33"/>
                                        </p:tgtEl>
                                        <p:attrNameLst>
                                          <p:attrName>style.visibility</p:attrName>
                                        </p:attrNameLst>
                                      </p:cBhvr>
                                      <p:to>
                                        <p:strVal val="visible"/>
                                      </p:to>
                                    </p:set>
                                    <p:animEffect transition="in" filter="checkerboard(across)">
                                      <p:cBhvr>
                                        <p:cTn id="68" dur="500"/>
                                        <p:tgtEl>
                                          <p:spTgt spid="33"/>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36"/>
                                        </p:tgtEl>
                                        <p:attrNameLst>
                                          <p:attrName>style.visibility</p:attrName>
                                        </p:attrNameLst>
                                      </p:cBhvr>
                                      <p:to>
                                        <p:strVal val="visible"/>
                                      </p:to>
                                    </p:set>
                                    <p:anim calcmode="lin" valueType="num">
                                      <p:cBhvr additive="base">
                                        <p:cTn id="73" dur="500" fill="hold"/>
                                        <p:tgtEl>
                                          <p:spTgt spid="36"/>
                                        </p:tgtEl>
                                        <p:attrNameLst>
                                          <p:attrName>ppt_x</p:attrName>
                                        </p:attrNameLst>
                                      </p:cBhvr>
                                      <p:tavLst>
                                        <p:tav tm="0">
                                          <p:val>
                                            <p:strVal val="#ppt_x"/>
                                          </p:val>
                                        </p:tav>
                                        <p:tav tm="100000">
                                          <p:val>
                                            <p:strVal val="#ppt_x"/>
                                          </p:val>
                                        </p:tav>
                                      </p:tavLst>
                                    </p:anim>
                                    <p:anim calcmode="lin" valueType="num">
                                      <p:cBhvr additive="base">
                                        <p:cTn id="74" dur="500" fill="hold"/>
                                        <p:tgtEl>
                                          <p:spTgt spid="36"/>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38"/>
                                        </p:tgtEl>
                                        <p:attrNameLst>
                                          <p:attrName>style.visibility</p:attrName>
                                        </p:attrNameLst>
                                      </p:cBhvr>
                                      <p:to>
                                        <p:strVal val="visible"/>
                                      </p:to>
                                    </p:set>
                                    <p:animEffect transition="in" filter="checkerboard(across)">
                                      <p:cBhvr>
                                        <p:cTn id="79" dur="500"/>
                                        <p:tgtEl>
                                          <p:spTgt spid="38"/>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41"/>
                                        </p:tgtEl>
                                        <p:attrNameLst>
                                          <p:attrName>style.visibility</p:attrName>
                                        </p:attrNameLst>
                                      </p:cBhvr>
                                      <p:to>
                                        <p:strVal val="visible"/>
                                      </p:to>
                                    </p:set>
                                    <p:anim calcmode="lin" valueType="num">
                                      <p:cBhvr additive="base">
                                        <p:cTn id="84" dur="500" fill="hold"/>
                                        <p:tgtEl>
                                          <p:spTgt spid="41"/>
                                        </p:tgtEl>
                                        <p:attrNameLst>
                                          <p:attrName>ppt_x</p:attrName>
                                        </p:attrNameLst>
                                      </p:cBhvr>
                                      <p:tavLst>
                                        <p:tav tm="0">
                                          <p:val>
                                            <p:strVal val="#ppt_x"/>
                                          </p:val>
                                        </p:tav>
                                        <p:tav tm="100000">
                                          <p:val>
                                            <p:strVal val="#ppt_x"/>
                                          </p:val>
                                        </p:tav>
                                      </p:tavLst>
                                    </p:anim>
                                    <p:anim calcmode="lin" valueType="num">
                                      <p:cBhvr additive="base">
                                        <p:cTn id="85" dur="500" fill="hold"/>
                                        <p:tgtEl>
                                          <p:spTgt spid="41"/>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44"/>
                                        </p:tgtEl>
                                        <p:attrNameLst>
                                          <p:attrName>style.visibility</p:attrName>
                                        </p:attrNameLst>
                                      </p:cBhvr>
                                      <p:to>
                                        <p:strVal val="visible"/>
                                      </p:to>
                                    </p:set>
                                    <p:animEffect transition="in" filter="checkerboard(across)">
                                      <p:cBhvr>
                                        <p:cTn id="90" dur="500"/>
                                        <p:tgtEl>
                                          <p:spTgt spid="44"/>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60"/>
                                        </p:tgtEl>
                                        <p:attrNameLst>
                                          <p:attrName>style.visibility</p:attrName>
                                        </p:attrNameLst>
                                      </p:cBhvr>
                                      <p:to>
                                        <p:strVal val="visible"/>
                                      </p:to>
                                    </p:set>
                                    <p:anim calcmode="lin" valueType="num">
                                      <p:cBhvr additive="base">
                                        <p:cTn id="95" dur="500" fill="hold"/>
                                        <p:tgtEl>
                                          <p:spTgt spid="60"/>
                                        </p:tgtEl>
                                        <p:attrNameLst>
                                          <p:attrName>ppt_x</p:attrName>
                                        </p:attrNameLst>
                                      </p:cBhvr>
                                      <p:tavLst>
                                        <p:tav tm="0">
                                          <p:val>
                                            <p:strVal val="#ppt_x"/>
                                          </p:val>
                                        </p:tav>
                                        <p:tav tm="100000">
                                          <p:val>
                                            <p:strVal val="#ppt_x"/>
                                          </p:val>
                                        </p:tav>
                                      </p:tavLst>
                                    </p:anim>
                                    <p:anim calcmode="lin" valueType="num">
                                      <p:cBhvr additive="base">
                                        <p:cTn id="96" dur="500" fill="hold"/>
                                        <p:tgtEl>
                                          <p:spTgt spid="60"/>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61"/>
                                        </p:tgtEl>
                                        <p:attrNameLst>
                                          <p:attrName>style.visibility</p:attrName>
                                        </p:attrNameLst>
                                      </p:cBhvr>
                                      <p:to>
                                        <p:strVal val="visible"/>
                                      </p:to>
                                    </p:set>
                                    <p:animEffect transition="in" filter="checkerboard(across)">
                                      <p:cBhvr>
                                        <p:cTn id="101" dur="500"/>
                                        <p:tgtEl>
                                          <p:spTgt spid="61"/>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48"/>
                                        </p:tgtEl>
                                        <p:attrNameLst>
                                          <p:attrName>style.visibility</p:attrName>
                                        </p:attrNameLst>
                                      </p:cBhvr>
                                      <p:to>
                                        <p:strVal val="visible"/>
                                      </p:to>
                                    </p:set>
                                    <p:anim calcmode="lin" valueType="num">
                                      <p:cBhvr additive="base">
                                        <p:cTn id="106" dur="500" fill="hold"/>
                                        <p:tgtEl>
                                          <p:spTgt spid="48"/>
                                        </p:tgtEl>
                                        <p:attrNameLst>
                                          <p:attrName>ppt_x</p:attrName>
                                        </p:attrNameLst>
                                      </p:cBhvr>
                                      <p:tavLst>
                                        <p:tav tm="0">
                                          <p:val>
                                            <p:strVal val="#ppt_x"/>
                                          </p:val>
                                        </p:tav>
                                        <p:tav tm="100000">
                                          <p:val>
                                            <p:strVal val="#ppt_x"/>
                                          </p:val>
                                        </p:tav>
                                      </p:tavLst>
                                    </p:anim>
                                    <p:anim calcmode="lin" valueType="num">
                                      <p:cBhvr additive="base">
                                        <p:cTn id="107" dur="500" fill="hold"/>
                                        <p:tgtEl>
                                          <p:spTgt spid="48"/>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50"/>
                                        </p:tgtEl>
                                        <p:attrNameLst>
                                          <p:attrName>style.visibility</p:attrName>
                                        </p:attrNameLst>
                                      </p:cBhvr>
                                      <p:to>
                                        <p:strVal val="visible"/>
                                      </p:to>
                                    </p:set>
                                    <p:animEffect transition="in" filter="checkerboard(across)">
                                      <p:cBhvr>
                                        <p:cTn id="112" dur="500"/>
                                        <p:tgtEl>
                                          <p:spTgt spid="50"/>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53"/>
                                        </p:tgtEl>
                                        <p:attrNameLst>
                                          <p:attrName>style.visibility</p:attrName>
                                        </p:attrNameLst>
                                      </p:cBhvr>
                                      <p:to>
                                        <p:strVal val="visible"/>
                                      </p:to>
                                    </p:set>
                                    <p:anim calcmode="lin" valueType="num">
                                      <p:cBhvr additive="base">
                                        <p:cTn id="117" dur="500" fill="hold"/>
                                        <p:tgtEl>
                                          <p:spTgt spid="53"/>
                                        </p:tgtEl>
                                        <p:attrNameLst>
                                          <p:attrName>ppt_x</p:attrName>
                                        </p:attrNameLst>
                                      </p:cBhvr>
                                      <p:tavLst>
                                        <p:tav tm="0">
                                          <p:val>
                                            <p:strVal val="#ppt_x"/>
                                          </p:val>
                                        </p:tav>
                                        <p:tav tm="100000">
                                          <p:val>
                                            <p:strVal val="#ppt_x"/>
                                          </p:val>
                                        </p:tav>
                                      </p:tavLst>
                                    </p:anim>
                                    <p:anim calcmode="lin" valueType="num">
                                      <p:cBhvr additive="base">
                                        <p:cTn id="118" dur="500" fill="hold"/>
                                        <p:tgtEl>
                                          <p:spTgt spid="53"/>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55"/>
                                        </p:tgtEl>
                                        <p:attrNameLst>
                                          <p:attrName>style.visibility</p:attrName>
                                        </p:attrNameLst>
                                      </p:cBhvr>
                                      <p:to>
                                        <p:strVal val="visible"/>
                                      </p:to>
                                    </p:set>
                                    <p:animEffect transition="in" filter="checkerboard(across)">
                                      <p:cBhvr>
                                        <p:cTn id="123" dur="500"/>
                                        <p:tgtEl>
                                          <p:spTgt spid="55"/>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58"/>
                                        </p:tgtEl>
                                        <p:attrNameLst>
                                          <p:attrName>style.visibility</p:attrName>
                                        </p:attrNameLst>
                                      </p:cBhvr>
                                      <p:to>
                                        <p:strVal val="visible"/>
                                      </p:to>
                                    </p:set>
                                    <p:anim calcmode="lin" valueType="num">
                                      <p:cBhvr additive="base">
                                        <p:cTn id="128" dur="500" fill="hold"/>
                                        <p:tgtEl>
                                          <p:spTgt spid="58"/>
                                        </p:tgtEl>
                                        <p:attrNameLst>
                                          <p:attrName>ppt_x</p:attrName>
                                        </p:attrNameLst>
                                      </p:cBhvr>
                                      <p:tavLst>
                                        <p:tav tm="0">
                                          <p:val>
                                            <p:strVal val="#ppt_x"/>
                                          </p:val>
                                        </p:tav>
                                        <p:tav tm="100000">
                                          <p:val>
                                            <p:strVal val="#ppt_x"/>
                                          </p:val>
                                        </p:tav>
                                      </p:tavLst>
                                    </p:anim>
                                    <p:anim calcmode="lin" valueType="num">
                                      <p:cBhvr additive="base">
                                        <p:cTn id="129" dur="500" fill="hold"/>
                                        <p:tgtEl>
                                          <p:spTgt spid="58"/>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59"/>
                                        </p:tgtEl>
                                        <p:attrNameLst>
                                          <p:attrName>style.visibility</p:attrName>
                                        </p:attrNameLst>
                                      </p:cBhvr>
                                      <p:to>
                                        <p:strVal val="visible"/>
                                      </p:to>
                                    </p:set>
                                    <p:animEffect transition="in" filter="checkerboard(across)">
                                      <p:cBhvr>
                                        <p:cTn id="134" dur="500"/>
                                        <p:tgtEl>
                                          <p:spTgt spid="5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11" grpId="0"/>
      <p:bldP spid="17" grpId="0"/>
      <p:bldP spid="22" grpId="0"/>
      <p:bldP spid="26" grpId="0"/>
      <p:bldP spid="33" grpId="0"/>
      <p:bldP spid="38" grpId="0"/>
      <p:bldP spid="44" grpId="0"/>
      <p:bldP spid="50" grpId="0"/>
      <p:bldP spid="55" grpId="0"/>
      <p:bldP spid="59" grpId="0"/>
      <p:bldP spid="61"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7643192" cy="634082"/>
          </a:xfrm>
        </p:spPr>
        <p:txBody>
          <a:bodyPr>
            <a:normAutofit fontScale="90000"/>
          </a:bodyPr>
          <a:lstStyle/>
          <a:p>
            <a:r>
              <a:rPr lang="fr-FR" b="1" dirty="0"/>
              <a:t>La garde </a:t>
            </a:r>
            <a:r>
              <a:rPr lang="fr-FR" b="1" dirty="0" smtClean="0"/>
              <a:t>partagée</a:t>
            </a:r>
            <a:endParaRPr lang="fr-FR" dirty="0"/>
          </a:p>
        </p:txBody>
      </p:sp>
      <p:sp>
        <p:nvSpPr>
          <p:cNvPr id="3" name="Espace réservé du contenu 2"/>
          <p:cNvSpPr>
            <a:spLocks noGrp="1"/>
          </p:cNvSpPr>
          <p:nvPr>
            <p:ph idx="1"/>
          </p:nvPr>
        </p:nvSpPr>
        <p:spPr>
          <a:xfrm>
            <a:off x="1259632" y="1052736"/>
            <a:ext cx="6552728" cy="5328592"/>
          </a:xfrm>
        </p:spPr>
        <p:txBody>
          <a:bodyPr>
            <a:normAutofit fontScale="62500" lnSpcReduction="20000"/>
          </a:bodyPr>
          <a:lstStyle/>
          <a:p>
            <a:pPr marL="0" indent="0">
              <a:lnSpc>
                <a:spcPct val="120000"/>
              </a:lnSpc>
              <a:spcBef>
                <a:spcPts val="0"/>
              </a:spcBef>
              <a:buNone/>
            </a:pPr>
            <a:r>
              <a:rPr lang="fr-FR" dirty="0"/>
              <a:t>Quelque soit son évolution, la garde partagée paraît favoriser le maintien d'une relation à plus long terme entre parents séparés et enfants. Quand il y a recours aux tribunaux, c'est en générale à la mère que sont confiés les tout-petits. Plus les enfants vieillissent, plus la garde exclusive paternelle augmente, quoi que la garde partagée domine toujours. Parmi les ententes de garde spontanées entre </a:t>
            </a:r>
            <a:r>
              <a:rPr lang="fr-FR" dirty="0" smtClean="0"/>
              <a:t>parent, </a:t>
            </a:r>
            <a:r>
              <a:rPr lang="fr-FR" dirty="0"/>
              <a:t>celle d'une semaine en alternance prévaut. Quant aux cas de garde à fréquence irrégulière, cela ne semble pas une solution des plus efficace et souvent de tels ententes tournent court : 92 % des gardes à fréquence irrégulière se transforme en garde presque exclusive après quelques temps et le parent démissionnaire, le plus souvent le père, ne se voit imposer aucun frais. Quoiqu'on dise, il faut cependant qu'on croit les nombreux enfants qui se déclarent forts satisfaits de deux maisons et, souvent, de grands-parents qui les accueillent régulièrement</a:t>
            </a:r>
            <a:r>
              <a:rPr lang="fr-FR" dirty="0" smtClean="0"/>
              <a:t>.</a:t>
            </a:r>
            <a:endParaRPr lang="fr-FR" dirty="0"/>
          </a:p>
        </p:txBody>
      </p:sp>
      <p:cxnSp>
        <p:nvCxnSpPr>
          <p:cNvPr id="4" name="Connecteur droit 3"/>
          <p:cNvCxnSpPr/>
          <p:nvPr/>
        </p:nvCxnSpPr>
        <p:spPr>
          <a:xfrm>
            <a:off x="1547664" y="141277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5" name="ZoneTexte 4"/>
          <p:cNvSpPr txBox="1"/>
          <p:nvPr/>
        </p:nvSpPr>
        <p:spPr>
          <a:xfrm>
            <a:off x="0" y="908720"/>
            <a:ext cx="1259632" cy="369332"/>
          </a:xfrm>
          <a:prstGeom prst="rect">
            <a:avLst/>
          </a:prstGeom>
          <a:noFill/>
        </p:spPr>
        <p:txBody>
          <a:bodyPr wrap="square" rtlCol="0">
            <a:spAutoFit/>
          </a:bodyPr>
          <a:lstStyle/>
          <a:p>
            <a:r>
              <a:rPr lang="fr-FR" dirty="0" smtClean="0">
                <a:solidFill>
                  <a:srgbClr val="FF0000"/>
                </a:solidFill>
              </a:rPr>
              <a:t>Quelle que</a:t>
            </a:r>
            <a:endParaRPr lang="fr-FR" dirty="0">
              <a:solidFill>
                <a:srgbClr val="FF0000"/>
              </a:solidFill>
            </a:endParaRPr>
          </a:p>
        </p:txBody>
      </p:sp>
      <p:cxnSp>
        <p:nvCxnSpPr>
          <p:cNvPr id="6" name="Connecteur droit 5"/>
          <p:cNvCxnSpPr/>
          <p:nvPr/>
        </p:nvCxnSpPr>
        <p:spPr>
          <a:xfrm>
            <a:off x="1835696" y="2276872"/>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7" name="ZoneTexte 6"/>
          <p:cNvSpPr txBox="1"/>
          <p:nvPr/>
        </p:nvSpPr>
        <p:spPr>
          <a:xfrm>
            <a:off x="107504" y="2060848"/>
            <a:ext cx="1115616" cy="369332"/>
          </a:xfrm>
          <a:prstGeom prst="rect">
            <a:avLst/>
          </a:prstGeom>
          <a:noFill/>
        </p:spPr>
        <p:txBody>
          <a:bodyPr wrap="square" rtlCol="0">
            <a:spAutoFit/>
          </a:bodyPr>
          <a:lstStyle/>
          <a:p>
            <a:r>
              <a:rPr lang="fr-FR" dirty="0" smtClean="0">
                <a:solidFill>
                  <a:srgbClr val="FF0000"/>
                </a:solidFill>
              </a:rPr>
              <a:t>général</a:t>
            </a:r>
            <a:endParaRPr lang="fr-FR" dirty="0">
              <a:solidFill>
                <a:srgbClr val="FF0000"/>
              </a:solidFill>
            </a:endParaRPr>
          </a:p>
        </p:txBody>
      </p:sp>
      <p:cxnSp>
        <p:nvCxnSpPr>
          <p:cNvPr id="8" name="Connecteur droit 7"/>
          <p:cNvCxnSpPr/>
          <p:nvPr/>
        </p:nvCxnSpPr>
        <p:spPr>
          <a:xfrm>
            <a:off x="2627784" y="292494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9" name="ZoneTexte 8"/>
          <p:cNvSpPr txBox="1"/>
          <p:nvPr/>
        </p:nvSpPr>
        <p:spPr>
          <a:xfrm>
            <a:off x="107504" y="2564904"/>
            <a:ext cx="1115616" cy="369332"/>
          </a:xfrm>
          <a:prstGeom prst="rect">
            <a:avLst/>
          </a:prstGeom>
          <a:noFill/>
        </p:spPr>
        <p:txBody>
          <a:bodyPr wrap="square" rtlCol="0">
            <a:spAutoFit/>
          </a:bodyPr>
          <a:lstStyle/>
          <a:p>
            <a:r>
              <a:rPr lang="fr-FR" dirty="0" smtClean="0">
                <a:solidFill>
                  <a:srgbClr val="FF0000"/>
                </a:solidFill>
              </a:rPr>
              <a:t>quoique</a:t>
            </a:r>
            <a:endParaRPr lang="fr-FR" dirty="0">
              <a:solidFill>
                <a:srgbClr val="FF0000"/>
              </a:solidFill>
            </a:endParaRPr>
          </a:p>
        </p:txBody>
      </p:sp>
      <p:cxnSp>
        <p:nvCxnSpPr>
          <p:cNvPr id="10" name="Connecteur droit 9"/>
          <p:cNvCxnSpPr/>
          <p:nvPr/>
        </p:nvCxnSpPr>
        <p:spPr>
          <a:xfrm>
            <a:off x="6156176" y="321297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1" name="ZoneTexte 10"/>
          <p:cNvSpPr txBox="1"/>
          <p:nvPr/>
        </p:nvSpPr>
        <p:spPr>
          <a:xfrm>
            <a:off x="7524328" y="2924944"/>
            <a:ext cx="1115616" cy="369332"/>
          </a:xfrm>
          <a:prstGeom prst="rect">
            <a:avLst/>
          </a:prstGeom>
          <a:noFill/>
        </p:spPr>
        <p:txBody>
          <a:bodyPr wrap="square" rtlCol="0">
            <a:spAutoFit/>
          </a:bodyPr>
          <a:lstStyle/>
          <a:p>
            <a:r>
              <a:rPr lang="fr-FR" dirty="0" smtClean="0">
                <a:solidFill>
                  <a:srgbClr val="FF0000"/>
                </a:solidFill>
              </a:rPr>
              <a:t>parents</a:t>
            </a:r>
            <a:endParaRPr lang="fr-FR" dirty="0">
              <a:solidFill>
                <a:srgbClr val="FF0000"/>
              </a:solidFill>
            </a:endParaRPr>
          </a:p>
        </p:txBody>
      </p:sp>
      <p:cxnSp>
        <p:nvCxnSpPr>
          <p:cNvPr id="12" name="Connecteur droit 11"/>
          <p:cNvCxnSpPr/>
          <p:nvPr/>
        </p:nvCxnSpPr>
        <p:spPr>
          <a:xfrm>
            <a:off x="3131840" y="414908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3" name="ZoneTexte 12"/>
          <p:cNvSpPr txBox="1"/>
          <p:nvPr/>
        </p:nvSpPr>
        <p:spPr>
          <a:xfrm>
            <a:off x="107504" y="3789040"/>
            <a:ext cx="1115616" cy="369332"/>
          </a:xfrm>
          <a:prstGeom prst="rect">
            <a:avLst/>
          </a:prstGeom>
          <a:noFill/>
        </p:spPr>
        <p:txBody>
          <a:bodyPr wrap="square" rtlCol="0">
            <a:spAutoFit/>
          </a:bodyPr>
          <a:lstStyle/>
          <a:p>
            <a:r>
              <a:rPr lang="fr-FR" dirty="0" smtClean="0">
                <a:solidFill>
                  <a:srgbClr val="FF0000"/>
                </a:solidFill>
              </a:rPr>
              <a:t>efficaces</a:t>
            </a:r>
            <a:endParaRPr lang="fr-FR" dirty="0">
              <a:solidFill>
                <a:srgbClr val="FF0000"/>
              </a:solidFill>
            </a:endParaRPr>
          </a:p>
        </p:txBody>
      </p:sp>
      <p:cxnSp>
        <p:nvCxnSpPr>
          <p:cNvPr id="14" name="Connecteur droit 13"/>
          <p:cNvCxnSpPr/>
          <p:nvPr/>
        </p:nvCxnSpPr>
        <p:spPr>
          <a:xfrm>
            <a:off x="5364088" y="4149080"/>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6" name="ZoneTexte 15"/>
          <p:cNvSpPr txBox="1"/>
          <p:nvPr/>
        </p:nvSpPr>
        <p:spPr>
          <a:xfrm>
            <a:off x="7236296" y="3789040"/>
            <a:ext cx="1115616" cy="369332"/>
          </a:xfrm>
          <a:prstGeom prst="rect">
            <a:avLst/>
          </a:prstGeom>
          <a:noFill/>
        </p:spPr>
        <p:txBody>
          <a:bodyPr wrap="square" rtlCol="0">
            <a:spAutoFit/>
          </a:bodyPr>
          <a:lstStyle/>
          <a:p>
            <a:r>
              <a:rPr lang="fr-FR" dirty="0" smtClean="0">
                <a:solidFill>
                  <a:srgbClr val="FF0000"/>
                </a:solidFill>
              </a:rPr>
              <a:t>telles</a:t>
            </a:r>
            <a:endParaRPr lang="fr-FR" dirty="0">
              <a:solidFill>
                <a:srgbClr val="FF0000"/>
              </a:solidFill>
            </a:endParaRPr>
          </a:p>
        </p:txBody>
      </p:sp>
      <p:cxnSp>
        <p:nvCxnSpPr>
          <p:cNvPr id="17" name="Connecteur droit 16"/>
          <p:cNvCxnSpPr/>
          <p:nvPr/>
        </p:nvCxnSpPr>
        <p:spPr>
          <a:xfrm>
            <a:off x="1403648" y="4725144"/>
            <a:ext cx="115212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9" name="ZoneTexte 18"/>
          <p:cNvSpPr txBox="1"/>
          <p:nvPr/>
        </p:nvSpPr>
        <p:spPr>
          <a:xfrm>
            <a:off x="0" y="4437113"/>
            <a:ext cx="1619672" cy="369332"/>
          </a:xfrm>
          <a:prstGeom prst="rect">
            <a:avLst/>
          </a:prstGeom>
          <a:noFill/>
        </p:spPr>
        <p:txBody>
          <a:bodyPr wrap="square" rtlCol="0">
            <a:spAutoFit/>
          </a:bodyPr>
          <a:lstStyle/>
          <a:p>
            <a:r>
              <a:rPr lang="fr-FR" dirty="0" smtClean="0">
                <a:solidFill>
                  <a:srgbClr val="FF0000"/>
                </a:solidFill>
              </a:rPr>
              <a:t>transforment</a:t>
            </a:r>
            <a:endParaRPr lang="fr-FR" dirty="0">
              <a:solidFill>
                <a:srgbClr val="FF0000"/>
              </a:solidFill>
            </a:endParaRPr>
          </a:p>
        </p:txBody>
      </p:sp>
      <p:cxnSp>
        <p:nvCxnSpPr>
          <p:cNvPr id="20" name="Connecteur droit 19"/>
          <p:cNvCxnSpPr/>
          <p:nvPr/>
        </p:nvCxnSpPr>
        <p:spPr>
          <a:xfrm>
            <a:off x="6156176" y="4797152"/>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1" name="ZoneTexte 20"/>
          <p:cNvSpPr txBox="1"/>
          <p:nvPr/>
        </p:nvSpPr>
        <p:spPr>
          <a:xfrm>
            <a:off x="7740352" y="4437112"/>
            <a:ext cx="1115616" cy="369332"/>
          </a:xfrm>
          <a:prstGeom prst="rect">
            <a:avLst/>
          </a:prstGeom>
          <a:noFill/>
        </p:spPr>
        <p:txBody>
          <a:bodyPr wrap="square" rtlCol="0">
            <a:spAutoFit/>
          </a:bodyPr>
          <a:lstStyle/>
          <a:p>
            <a:r>
              <a:rPr lang="fr-FR" dirty="0" smtClean="0">
                <a:solidFill>
                  <a:srgbClr val="FF0000"/>
                </a:solidFill>
              </a:rPr>
              <a:t>quelque</a:t>
            </a:r>
            <a:endParaRPr lang="fr-FR" dirty="0">
              <a:solidFill>
                <a:srgbClr val="FF0000"/>
              </a:solidFill>
            </a:endParaRPr>
          </a:p>
        </p:txBody>
      </p:sp>
      <p:cxnSp>
        <p:nvCxnSpPr>
          <p:cNvPr id="22" name="Connecteur droit 21"/>
          <p:cNvCxnSpPr/>
          <p:nvPr/>
        </p:nvCxnSpPr>
        <p:spPr>
          <a:xfrm>
            <a:off x="2627784" y="537321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3" name="ZoneTexte 22"/>
          <p:cNvSpPr txBox="1"/>
          <p:nvPr/>
        </p:nvSpPr>
        <p:spPr>
          <a:xfrm>
            <a:off x="107504" y="5013176"/>
            <a:ext cx="1115616" cy="369332"/>
          </a:xfrm>
          <a:prstGeom prst="rect">
            <a:avLst/>
          </a:prstGeom>
          <a:noFill/>
        </p:spPr>
        <p:txBody>
          <a:bodyPr wrap="square" rtlCol="0">
            <a:spAutoFit/>
          </a:bodyPr>
          <a:lstStyle/>
          <a:p>
            <a:r>
              <a:rPr lang="fr-FR" dirty="0" smtClean="0">
                <a:solidFill>
                  <a:srgbClr val="FF0000"/>
                </a:solidFill>
              </a:rPr>
              <a:t>aucuns</a:t>
            </a:r>
            <a:endParaRPr lang="fr-FR" dirty="0">
              <a:solidFill>
                <a:srgbClr val="FF0000"/>
              </a:solidFill>
            </a:endParaRPr>
          </a:p>
        </p:txBody>
      </p:sp>
      <p:cxnSp>
        <p:nvCxnSpPr>
          <p:cNvPr id="24" name="Connecteur droit 23"/>
          <p:cNvCxnSpPr/>
          <p:nvPr/>
        </p:nvCxnSpPr>
        <p:spPr>
          <a:xfrm>
            <a:off x="4067944" y="537321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5" name="ZoneTexte 24"/>
          <p:cNvSpPr txBox="1"/>
          <p:nvPr/>
        </p:nvSpPr>
        <p:spPr>
          <a:xfrm>
            <a:off x="7524328" y="5013176"/>
            <a:ext cx="1115616" cy="369332"/>
          </a:xfrm>
          <a:prstGeom prst="rect">
            <a:avLst/>
          </a:prstGeom>
          <a:noFill/>
        </p:spPr>
        <p:txBody>
          <a:bodyPr wrap="square" rtlCol="0">
            <a:spAutoFit/>
          </a:bodyPr>
          <a:lstStyle/>
          <a:p>
            <a:r>
              <a:rPr lang="fr-FR" dirty="0" smtClean="0">
                <a:solidFill>
                  <a:srgbClr val="FF0000"/>
                </a:solidFill>
              </a:rPr>
              <a:t>Quoi qu’</a:t>
            </a:r>
            <a:endParaRPr lang="fr-FR" dirty="0">
              <a:solidFill>
                <a:srgbClr val="FF0000"/>
              </a:solidFill>
            </a:endParaRPr>
          </a:p>
        </p:txBody>
      </p:sp>
      <p:cxnSp>
        <p:nvCxnSpPr>
          <p:cNvPr id="26" name="Connecteur droit 25"/>
          <p:cNvCxnSpPr/>
          <p:nvPr/>
        </p:nvCxnSpPr>
        <p:spPr>
          <a:xfrm>
            <a:off x="1979712" y="5661248"/>
            <a:ext cx="50405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8" name="ZoneTexte 27"/>
          <p:cNvSpPr txBox="1"/>
          <p:nvPr/>
        </p:nvSpPr>
        <p:spPr>
          <a:xfrm>
            <a:off x="107504" y="5373216"/>
            <a:ext cx="1115616" cy="369332"/>
          </a:xfrm>
          <a:prstGeom prst="rect">
            <a:avLst/>
          </a:prstGeom>
          <a:noFill/>
        </p:spPr>
        <p:txBody>
          <a:bodyPr wrap="square" rtlCol="0">
            <a:spAutoFit/>
          </a:bodyPr>
          <a:lstStyle/>
          <a:p>
            <a:r>
              <a:rPr lang="fr-FR" dirty="0" smtClean="0">
                <a:solidFill>
                  <a:srgbClr val="FF0000"/>
                </a:solidFill>
              </a:rPr>
              <a:t>croie</a:t>
            </a:r>
            <a:endParaRPr lang="fr-FR" dirty="0">
              <a:solidFill>
                <a:srgbClr val="FF0000"/>
              </a:solidFill>
            </a:endParaRPr>
          </a:p>
        </p:txBody>
      </p:sp>
      <p:cxnSp>
        <p:nvCxnSpPr>
          <p:cNvPr id="29" name="Connecteur droit 28"/>
          <p:cNvCxnSpPr/>
          <p:nvPr/>
        </p:nvCxnSpPr>
        <p:spPr>
          <a:xfrm>
            <a:off x="6516216" y="5661248"/>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1" name="ZoneTexte 30"/>
          <p:cNvSpPr txBox="1"/>
          <p:nvPr/>
        </p:nvSpPr>
        <p:spPr>
          <a:xfrm>
            <a:off x="7236296" y="5301208"/>
            <a:ext cx="1152128" cy="369332"/>
          </a:xfrm>
          <a:prstGeom prst="rect">
            <a:avLst/>
          </a:prstGeom>
          <a:noFill/>
        </p:spPr>
        <p:txBody>
          <a:bodyPr wrap="square" rtlCol="0">
            <a:spAutoFit/>
          </a:bodyPr>
          <a:lstStyle/>
          <a:p>
            <a:r>
              <a:rPr lang="fr-FR" dirty="0" smtClean="0">
                <a:solidFill>
                  <a:srgbClr val="FF0000"/>
                </a:solidFill>
              </a:rPr>
              <a:t>fort</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Effect transition="in" filter="checkerboard(across)">
                                      <p:cBhvr>
                                        <p:cTn id="13" dur="500"/>
                                        <p:tgtEl>
                                          <p:spTgt spid="5"/>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6"/>
                                        </p:tgtEl>
                                        <p:attrNameLst>
                                          <p:attrName>style.visibility</p:attrName>
                                        </p:attrNameLst>
                                      </p:cBhvr>
                                      <p:to>
                                        <p:strVal val="visible"/>
                                      </p:to>
                                    </p:set>
                                    <p:anim calcmode="lin" valueType="num">
                                      <p:cBhvr additive="base">
                                        <p:cTn id="18" dur="500" fill="hold"/>
                                        <p:tgtEl>
                                          <p:spTgt spid="6"/>
                                        </p:tgtEl>
                                        <p:attrNameLst>
                                          <p:attrName>ppt_x</p:attrName>
                                        </p:attrNameLst>
                                      </p:cBhvr>
                                      <p:tavLst>
                                        <p:tav tm="0">
                                          <p:val>
                                            <p:strVal val="#ppt_x"/>
                                          </p:val>
                                        </p:tav>
                                        <p:tav tm="100000">
                                          <p:val>
                                            <p:strVal val="#ppt_x"/>
                                          </p:val>
                                        </p:tav>
                                      </p:tavLst>
                                    </p:anim>
                                    <p:anim calcmode="lin" valueType="num">
                                      <p:cBhvr additive="base">
                                        <p:cTn id="19"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7"/>
                                        </p:tgtEl>
                                        <p:attrNameLst>
                                          <p:attrName>style.visibility</p:attrName>
                                        </p:attrNameLst>
                                      </p:cBhvr>
                                      <p:to>
                                        <p:strVal val="visible"/>
                                      </p:to>
                                    </p:set>
                                    <p:animEffect transition="in" filter="checkerboard(across)">
                                      <p:cBhvr>
                                        <p:cTn id="24" dur="500"/>
                                        <p:tgtEl>
                                          <p:spTgt spid="7"/>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8"/>
                                        </p:tgtEl>
                                        <p:attrNameLst>
                                          <p:attrName>style.visibility</p:attrName>
                                        </p:attrNameLst>
                                      </p:cBhvr>
                                      <p:to>
                                        <p:strVal val="visible"/>
                                      </p:to>
                                    </p:set>
                                    <p:anim calcmode="lin" valueType="num">
                                      <p:cBhvr additive="base">
                                        <p:cTn id="29" dur="500" fill="hold"/>
                                        <p:tgtEl>
                                          <p:spTgt spid="8"/>
                                        </p:tgtEl>
                                        <p:attrNameLst>
                                          <p:attrName>ppt_x</p:attrName>
                                        </p:attrNameLst>
                                      </p:cBhvr>
                                      <p:tavLst>
                                        <p:tav tm="0">
                                          <p:val>
                                            <p:strVal val="#ppt_x"/>
                                          </p:val>
                                        </p:tav>
                                        <p:tav tm="100000">
                                          <p:val>
                                            <p:strVal val="#ppt_x"/>
                                          </p:val>
                                        </p:tav>
                                      </p:tavLst>
                                    </p:anim>
                                    <p:anim calcmode="lin" valueType="num">
                                      <p:cBhvr additive="base">
                                        <p:cTn id="30"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9"/>
                                        </p:tgtEl>
                                        <p:attrNameLst>
                                          <p:attrName>style.visibility</p:attrName>
                                        </p:attrNameLst>
                                      </p:cBhvr>
                                      <p:to>
                                        <p:strVal val="visible"/>
                                      </p:to>
                                    </p:set>
                                    <p:animEffect transition="in" filter="checkerboard(across)">
                                      <p:cBhvr>
                                        <p:cTn id="35" dur="500"/>
                                        <p:tgtEl>
                                          <p:spTgt spid="9"/>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10"/>
                                        </p:tgtEl>
                                        <p:attrNameLst>
                                          <p:attrName>style.visibility</p:attrName>
                                        </p:attrNameLst>
                                      </p:cBhvr>
                                      <p:to>
                                        <p:strVal val="visible"/>
                                      </p:to>
                                    </p:set>
                                    <p:anim calcmode="lin" valueType="num">
                                      <p:cBhvr additive="base">
                                        <p:cTn id="40" dur="500" fill="hold"/>
                                        <p:tgtEl>
                                          <p:spTgt spid="10"/>
                                        </p:tgtEl>
                                        <p:attrNameLst>
                                          <p:attrName>ppt_x</p:attrName>
                                        </p:attrNameLst>
                                      </p:cBhvr>
                                      <p:tavLst>
                                        <p:tav tm="0">
                                          <p:val>
                                            <p:strVal val="#ppt_x"/>
                                          </p:val>
                                        </p:tav>
                                        <p:tav tm="100000">
                                          <p:val>
                                            <p:strVal val="#ppt_x"/>
                                          </p:val>
                                        </p:tav>
                                      </p:tavLst>
                                    </p:anim>
                                    <p:anim calcmode="lin" valueType="num">
                                      <p:cBhvr additive="base">
                                        <p:cTn id="41"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11"/>
                                        </p:tgtEl>
                                        <p:attrNameLst>
                                          <p:attrName>style.visibility</p:attrName>
                                        </p:attrNameLst>
                                      </p:cBhvr>
                                      <p:to>
                                        <p:strVal val="visible"/>
                                      </p:to>
                                    </p:set>
                                    <p:animEffect transition="in" filter="checkerboard(across)">
                                      <p:cBhvr>
                                        <p:cTn id="46" dur="500"/>
                                        <p:tgtEl>
                                          <p:spTgt spid="11"/>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12"/>
                                        </p:tgtEl>
                                        <p:attrNameLst>
                                          <p:attrName>style.visibility</p:attrName>
                                        </p:attrNameLst>
                                      </p:cBhvr>
                                      <p:to>
                                        <p:strVal val="visible"/>
                                      </p:to>
                                    </p:set>
                                    <p:anim calcmode="lin" valueType="num">
                                      <p:cBhvr additive="base">
                                        <p:cTn id="51" dur="500" fill="hold"/>
                                        <p:tgtEl>
                                          <p:spTgt spid="12"/>
                                        </p:tgtEl>
                                        <p:attrNameLst>
                                          <p:attrName>ppt_x</p:attrName>
                                        </p:attrNameLst>
                                      </p:cBhvr>
                                      <p:tavLst>
                                        <p:tav tm="0">
                                          <p:val>
                                            <p:strVal val="#ppt_x"/>
                                          </p:val>
                                        </p:tav>
                                        <p:tav tm="100000">
                                          <p:val>
                                            <p:strVal val="#ppt_x"/>
                                          </p:val>
                                        </p:tav>
                                      </p:tavLst>
                                    </p:anim>
                                    <p:anim calcmode="lin" valueType="num">
                                      <p:cBhvr additive="base">
                                        <p:cTn id="52"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13"/>
                                        </p:tgtEl>
                                        <p:attrNameLst>
                                          <p:attrName>style.visibility</p:attrName>
                                        </p:attrNameLst>
                                      </p:cBhvr>
                                      <p:to>
                                        <p:strVal val="visible"/>
                                      </p:to>
                                    </p:set>
                                    <p:animEffect transition="in" filter="checkerboard(across)">
                                      <p:cBhvr>
                                        <p:cTn id="57" dur="500"/>
                                        <p:tgtEl>
                                          <p:spTgt spid="13"/>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14"/>
                                        </p:tgtEl>
                                        <p:attrNameLst>
                                          <p:attrName>style.visibility</p:attrName>
                                        </p:attrNameLst>
                                      </p:cBhvr>
                                      <p:to>
                                        <p:strVal val="visible"/>
                                      </p:to>
                                    </p:set>
                                    <p:anim calcmode="lin" valueType="num">
                                      <p:cBhvr additive="base">
                                        <p:cTn id="62" dur="500" fill="hold"/>
                                        <p:tgtEl>
                                          <p:spTgt spid="14"/>
                                        </p:tgtEl>
                                        <p:attrNameLst>
                                          <p:attrName>ppt_x</p:attrName>
                                        </p:attrNameLst>
                                      </p:cBhvr>
                                      <p:tavLst>
                                        <p:tav tm="0">
                                          <p:val>
                                            <p:strVal val="#ppt_x"/>
                                          </p:val>
                                        </p:tav>
                                        <p:tav tm="100000">
                                          <p:val>
                                            <p:strVal val="#ppt_x"/>
                                          </p:val>
                                        </p:tav>
                                      </p:tavLst>
                                    </p:anim>
                                    <p:anim calcmode="lin" valueType="num">
                                      <p:cBhvr additive="base">
                                        <p:cTn id="63" dur="500" fill="hold"/>
                                        <p:tgtEl>
                                          <p:spTgt spid="14"/>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16"/>
                                        </p:tgtEl>
                                        <p:attrNameLst>
                                          <p:attrName>style.visibility</p:attrName>
                                        </p:attrNameLst>
                                      </p:cBhvr>
                                      <p:to>
                                        <p:strVal val="visible"/>
                                      </p:to>
                                    </p:set>
                                    <p:animEffect transition="in" filter="checkerboard(across)">
                                      <p:cBhvr>
                                        <p:cTn id="68" dur="500"/>
                                        <p:tgtEl>
                                          <p:spTgt spid="16"/>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17"/>
                                        </p:tgtEl>
                                        <p:attrNameLst>
                                          <p:attrName>style.visibility</p:attrName>
                                        </p:attrNameLst>
                                      </p:cBhvr>
                                      <p:to>
                                        <p:strVal val="visible"/>
                                      </p:to>
                                    </p:set>
                                    <p:anim calcmode="lin" valueType="num">
                                      <p:cBhvr additive="base">
                                        <p:cTn id="73" dur="500" fill="hold"/>
                                        <p:tgtEl>
                                          <p:spTgt spid="17"/>
                                        </p:tgtEl>
                                        <p:attrNameLst>
                                          <p:attrName>ppt_x</p:attrName>
                                        </p:attrNameLst>
                                      </p:cBhvr>
                                      <p:tavLst>
                                        <p:tav tm="0">
                                          <p:val>
                                            <p:strVal val="#ppt_x"/>
                                          </p:val>
                                        </p:tav>
                                        <p:tav tm="100000">
                                          <p:val>
                                            <p:strVal val="#ppt_x"/>
                                          </p:val>
                                        </p:tav>
                                      </p:tavLst>
                                    </p:anim>
                                    <p:anim calcmode="lin" valueType="num">
                                      <p:cBhvr additive="base">
                                        <p:cTn id="74" dur="500" fill="hold"/>
                                        <p:tgtEl>
                                          <p:spTgt spid="17"/>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19"/>
                                        </p:tgtEl>
                                        <p:attrNameLst>
                                          <p:attrName>style.visibility</p:attrName>
                                        </p:attrNameLst>
                                      </p:cBhvr>
                                      <p:to>
                                        <p:strVal val="visible"/>
                                      </p:to>
                                    </p:set>
                                    <p:animEffect transition="in" filter="checkerboard(across)">
                                      <p:cBhvr>
                                        <p:cTn id="79" dur="500"/>
                                        <p:tgtEl>
                                          <p:spTgt spid="19"/>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20"/>
                                        </p:tgtEl>
                                        <p:attrNameLst>
                                          <p:attrName>style.visibility</p:attrName>
                                        </p:attrNameLst>
                                      </p:cBhvr>
                                      <p:to>
                                        <p:strVal val="visible"/>
                                      </p:to>
                                    </p:set>
                                    <p:anim calcmode="lin" valueType="num">
                                      <p:cBhvr additive="base">
                                        <p:cTn id="84" dur="500" fill="hold"/>
                                        <p:tgtEl>
                                          <p:spTgt spid="20"/>
                                        </p:tgtEl>
                                        <p:attrNameLst>
                                          <p:attrName>ppt_x</p:attrName>
                                        </p:attrNameLst>
                                      </p:cBhvr>
                                      <p:tavLst>
                                        <p:tav tm="0">
                                          <p:val>
                                            <p:strVal val="#ppt_x"/>
                                          </p:val>
                                        </p:tav>
                                        <p:tav tm="100000">
                                          <p:val>
                                            <p:strVal val="#ppt_x"/>
                                          </p:val>
                                        </p:tav>
                                      </p:tavLst>
                                    </p:anim>
                                    <p:anim calcmode="lin" valueType="num">
                                      <p:cBhvr additive="base">
                                        <p:cTn id="85"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21"/>
                                        </p:tgtEl>
                                        <p:attrNameLst>
                                          <p:attrName>style.visibility</p:attrName>
                                        </p:attrNameLst>
                                      </p:cBhvr>
                                      <p:to>
                                        <p:strVal val="visible"/>
                                      </p:to>
                                    </p:set>
                                    <p:animEffect transition="in" filter="checkerboard(across)">
                                      <p:cBhvr>
                                        <p:cTn id="90" dur="500"/>
                                        <p:tgtEl>
                                          <p:spTgt spid="21"/>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22"/>
                                        </p:tgtEl>
                                        <p:attrNameLst>
                                          <p:attrName>style.visibility</p:attrName>
                                        </p:attrNameLst>
                                      </p:cBhvr>
                                      <p:to>
                                        <p:strVal val="visible"/>
                                      </p:to>
                                    </p:set>
                                    <p:anim calcmode="lin" valueType="num">
                                      <p:cBhvr additive="base">
                                        <p:cTn id="95" dur="500" fill="hold"/>
                                        <p:tgtEl>
                                          <p:spTgt spid="22"/>
                                        </p:tgtEl>
                                        <p:attrNameLst>
                                          <p:attrName>ppt_x</p:attrName>
                                        </p:attrNameLst>
                                      </p:cBhvr>
                                      <p:tavLst>
                                        <p:tav tm="0">
                                          <p:val>
                                            <p:strVal val="#ppt_x"/>
                                          </p:val>
                                        </p:tav>
                                        <p:tav tm="100000">
                                          <p:val>
                                            <p:strVal val="#ppt_x"/>
                                          </p:val>
                                        </p:tav>
                                      </p:tavLst>
                                    </p:anim>
                                    <p:anim calcmode="lin" valueType="num">
                                      <p:cBhvr additive="base">
                                        <p:cTn id="96" dur="500" fill="hold"/>
                                        <p:tgtEl>
                                          <p:spTgt spid="22"/>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23"/>
                                        </p:tgtEl>
                                        <p:attrNameLst>
                                          <p:attrName>style.visibility</p:attrName>
                                        </p:attrNameLst>
                                      </p:cBhvr>
                                      <p:to>
                                        <p:strVal val="visible"/>
                                      </p:to>
                                    </p:set>
                                    <p:animEffect transition="in" filter="checkerboard(across)">
                                      <p:cBhvr>
                                        <p:cTn id="101" dur="500"/>
                                        <p:tgtEl>
                                          <p:spTgt spid="23"/>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24"/>
                                        </p:tgtEl>
                                        <p:attrNameLst>
                                          <p:attrName>style.visibility</p:attrName>
                                        </p:attrNameLst>
                                      </p:cBhvr>
                                      <p:to>
                                        <p:strVal val="visible"/>
                                      </p:to>
                                    </p:set>
                                    <p:anim calcmode="lin" valueType="num">
                                      <p:cBhvr additive="base">
                                        <p:cTn id="106" dur="500" fill="hold"/>
                                        <p:tgtEl>
                                          <p:spTgt spid="24"/>
                                        </p:tgtEl>
                                        <p:attrNameLst>
                                          <p:attrName>ppt_x</p:attrName>
                                        </p:attrNameLst>
                                      </p:cBhvr>
                                      <p:tavLst>
                                        <p:tav tm="0">
                                          <p:val>
                                            <p:strVal val="#ppt_x"/>
                                          </p:val>
                                        </p:tav>
                                        <p:tav tm="100000">
                                          <p:val>
                                            <p:strVal val="#ppt_x"/>
                                          </p:val>
                                        </p:tav>
                                      </p:tavLst>
                                    </p:anim>
                                    <p:anim calcmode="lin" valueType="num">
                                      <p:cBhvr additive="base">
                                        <p:cTn id="107" dur="500" fill="hold"/>
                                        <p:tgtEl>
                                          <p:spTgt spid="24"/>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25"/>
                                        </p:tgtEl>
                                        <p:attrNameLst>
                                          <p:attrName>style.visibility</p:attrName>
                                        </p:attrNameLst>
                                      </p:cBhvr>
                                      <p:to>
                                        <p:strVal val="visible"/>
                                      </p:to>
                                    </p:set>
                                    <p:animEffect transition="in" filter="checkerboard(across)">
                                      <p:cBhvr>
                                        <p:cTn id="112" dur="500"/>
                                        <p:tgtEl>
                                          <p:spTgt spid="25"/>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26"/>
                                        </p:tgtEl>
                                        <p:attrNameLst>
                                          <p:attrName>style.visibility</p:attrName>
                                        </p:attrNameLst>
                                      </p:cBhvr>
                                      <p:to>
                                        <p:strVal val="visible"/>
                                      </p:to>
                                    </p:set>
                                    <p:anim calcmode="lin" valueType="num">
                                      <p:cBhvr additive="base">
                                        <p:cTn id="117" dur="500" fill="hold"/>
                                        <p:tgtEl>
                                          <p:spTgt spid="26"/>
                                        </p:tgtEl>
                                        <p:attrNameLst>
                                          <p:attrName>ppt_x</p:attrName>
                                        </p:attrNameLst>
                                      </p:cBhvr>
                                      <p:tavLst>
                                        <p:tav tm="0">
                                          <p:val>
                                            <p:strVal val="#ppt_x"/>
                                          </p:val>
                                        </p:tav>
                                        <p:tav tm="100000">
                                          <p:val>
                                            <p:strVal val="#ppt_x"/>
                                          </p:val>
                                        </p:tav>
                                      </p:tavLst>
                                    </p:anim>
                                    <p:anim calcmode="lin" valueType="num">
                                      <p:cBhvr additive="base">
                                        <p:cTn id="118" dur="500" fill="hold"/>
                                        <p:tgtEl>
                                          <p:spTgt spid="26"/>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28"/>
                                        </p:tgtEl>
                                        <p:attrNameLst>
                                          <p:attrName>style.visibility</p:attrName>
                                        </p:attrNameLst>
                                      </p:cBhvr>
                                      <p:to>
                                        <p:strVal val="visible"/>
                                      </p:to>
                                    </p:set>
                                    <p:animEffect transition="in" filter="checkerboard(across)">
                                      <p:cBhvr>
                                        <p:cTn id="123" dur="500"/>
                                        <p:tgtEl>
                                          <p:spTgt spid="28"/>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29"/>
                                        </p:tgtEl>
                                        <p:attrNameLst>
                                          <p:attrName>style.visibility</p:attrName>
                                        </p:attrNameLst>
                                      </p:cBhvr>
                                      <p:to>
                                        <p:strVal val="visible"/>
                                      </p:to>
                                    </p:set>
                                    <p:anim calcmode="lin" valueType="num">
                                      <p:cBhvr additive="base">
                                        <p:cTn id="128" dur="500" fill="hold"/>
                                        <p:tgtEl>
                                          <p:spTgt spid="29"/>
                                        </p:tgtEl>
                                        <p:attrNameLst>
                                          <p:attrName>ppt_x</p:attrName>
                                        </p:attrNameLst>
                                      </p:cBhvr>
                                      <p:tavLst>
                                        <p:tav tm="0">
                                          <p:val>
                                            <p:strVal val="#ppt_x"/>
                                          </p:val>
                                        </p:tav>
                                        <p:tav tm="100000">
                                          <p:val>
                                            <p:strVal val="#ppt_x"/>
                                          </p:val>
                                        </p:tav>
                                      </p:tavLst>
                                    </p:anim>
                                    <p:anim calcmode="lin" valueType="num">
                                      <p:cBhvr additive="base">
                                        <p:cTn id="129"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31"/>
                                        </p:tgtEl>
                                        <p:attrNameLst>
                                          <p:attrName>style.visibility</p:attrName>
                                        </p:attrNameLst>
                                      </p:cBhvr>
                                      <p:to>
                                        <p:strVal val="visible"/>
                                      </p:to>
                                    </p:set>
                                    <p:animEffect transition="in" filter="checkerboard(across)">
                                      <p:cBhvr>
                                        <p:cTn id="134" dur="500"/>
                                        <p:tgtEl>
                                          <p:spTgt spid="3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7" grpId="0"/>
      <p:bldP spid="9" grpId="0"/>
      <p:bldP spid="11" grpId="0"/>
      <p:bldP spid="13" grpId="0"/>
      <p:bldP spid="16" grpId="0"/>
      <p:bldP spid="19" grpId="0"/>
      <p:bldP spid="21" grpId="0"/>
      <p:bldP spid="23" grpId="0"/>
      <p:bldP spid="25" grpId="0"/>
      <p:bldP spid="28" grpId="0"/>
      <p:bldP spid="31"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8229600" cy="850106"/>
          </a:xfrm>
        </p:spPr>
        <p:txBody>
          <a:bodyPr>
            <a:normAutofit/>
          </a:bodyPr>
          <a:lstStyle/>
          <a:p>
            <a:r>
              <a:rPr lang="fr-FR" b="1" dirty="0" smtClean="0"/>
              <a:t>Les problèmes environnementaux</a:t>
            </a:r>
            <a:endParaRPr lang="fr-FR" dirty="0"/>
          </a:p>
        </p:txBody>
      </p:sp>
      <p:sp>
        <p:nvSpPr>
          <p:cNvPr id="3" name="Espace réservé du contenu 2"/>
          <p:cNvSpPr>
            <a:spLocks noGrp="1"/>
          </p:cNvSpPr>
          <p:nvPr>
            <p:ph idx="1"/>
          </p:nvPr>
        </p:nvSpPr>
        <p:spPr>
          <a:xfrm>
            <a:off x="1331640" y="1052736"/>
            <a:ext cx="6624736" cy="5256584"/>
          </a:xfrm>
        </p:spPr>
        <p:txBody>
          <a:bodyPr>
            <a:normAutofit fontScale="62500" lnSpcReduction="20000"/>
          </a:bodyPr>
          <a:lstStyle/>
          <a:p>
            <a:pPr marL="0" indent="0">
              <a:lnSpc>
                <a:spcPct val="120000"/>
              </a:lnSpc>
              <a:spcBef>
                <a:spcPts val="0"/>
              </a:spcBef>
              <a:buNone/>
            </a:pPr>
            <a:r>
              <a:rPr lang="fr-FR" dirty="0" smtClean="0"/>
              <a:t>Une </a:t>
            </a:r>
            <a:r>
              <a:rPr lang="fr-FR" dirty="0"/>
              <a:t>étudiante en Master ou sa professeure présenteront la géographie comme discipline incontournable pour expliquer des problèmes </a:t>
            </a:r>
            <a:r>
              <a:rPr lang="fr-FR" dirty="0" err="1"/>
              <a:t>environnementals</a:t>
            </a:r>
            <a:r>
              <a:rPr lang="fr-FR" dirty="0"/>
              <a:t>. C'est ce qu'illustrera les propos de la conférencière, qui s'est </a:t>
            </a:r>
            <a:r>
              <a:rPr lang="fr-FR" dirty="0" smtClean="0"/>
              <a:t>demandée </a:t>
            </a:r>
            <a:r>
              <a:rPr lang="fr-FR" dirty="0"/>
              <a:t>comment expliquer les changements climatiques, la dégradation du milieu naturel, le 4,9 % du territoire québécois déclaré « zone protégée » alors que la moyenne internationale est de 13 %. </a:t>
            </a:r>
            <a:r>
              <a:rPr lang="fr-FR" dirty="0" smtClean="0"/>
              <a:t>C’est des </a:t>
            </a:r>
            <a:r>
              <a:rPr lang="fr-FR" dirty="0"/>
              <a:t>causes géographiques, économiques et politiques qui, de prime abord, émergent. Ses expériences personnelles sur le terrain et ses voyages l'ont amené à une approche multidisciplinaire dans </a:t>
            </a:r>
            <a:r>
              <a:rPr lang="fr-FR" dirty="0" smtClean="0"/>
              <a:t>ces </a:t>
            </a:r>
            <a:r>
              <a:rPr lang="fr-FR" dirty="0"/>
              <a:t>recherches : des situations belles et bien réelles et de beaux exemples pour nous, étudiants en géographie. Nous nous sommes donnés les deux dernières semaines pour vous présenter des faits et des réflexions sur le sujet ; à vous de jouer maintenant. On vous attends à la salle B le 2 mars, à 14 h.</a:t>
            </a:r>
          </a:p>
          <a:p>
            <a:pPr marL="0" indent="0">
              <a:lnSpc>
                <a:spcPct val="120000"/>
              </a:lnSpc>
              <a:spcBef>
                <a:spcPts val="0"/>
              </a:spcBef>
            </a:pPr>
            <a:endParaRPr lang="fr-FR" dirty="0"/>
          </a:p>
        </p:txBody>
      </p:sp>
      <p:cxnSp>
        <p:nvCxnSpPr>
          <p:cNvPr id="4" name="Connecteur droit 3"/>
          <p:cNvCxnSpPr/>
          <p:nvPr/>
        </p:nvCxnSpPr>
        <p:spPr>
          <a:xfrm>
            <a:off x="6012160" y="1412776"/>
            <a:ext cx="129614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7524328" y="1052736"/>
            <a:ext cx="1368152" cy="369332"/>
          </a:xfrm>
          <a:prstGeom prst="rect">
            <a:avLst/>
          </a:prstGeom>
          <a:noFill/>
        </p:spPr>
        <p:txBody>
          <a:bodyPr wrap="square" rtlCol="0">
            <a:spAutoFit/>
          </a:bodyPr>
          <a:lstStyle/>
          <a:p>
            <a:r>
              <a:rPr lang="fr-FR" dirty="0" smtClean="0">
                <a:solidFill>
                  <a:srgbClr val="FF0000"/>
                </a:solidFill>
              </a:rPr>
              <a:t>présentera</a:t>
            </a:r>
            <a:endParaRPr lang="fr-FR" dirty="0">
              <a:solidFill>
                <a:srgbClr val="FF0000"/>
              </a:solidFill>
            </a:endParaRPr>
          </a:p>
        </p:txBody>
      </p:sp>
      <p:cxnSp>
        <p:nvCxnSpPr>
          <p:cNvPr id="7" name="Connecteur droit 6"/>
          <p:cNvCxnSpPr/>
          <p:nvPr/>
        </p:nvCxnSpPr>
        <p:spPr>
          <a:xfrm>
            <a:off x="4067944" y="198884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107504" y="1700808"/>
            <a:ext cx="1115616" cy="369332"/>
          </a:xfrm>
          <a:prstGeom prst="rect">
            <a:avLst/>
          </a:prstGeom>
          <a:noFill/>
        </p:spPr>
        <p:txBody>
          <a:bodyPr wrap="square" rtlCol="0">
            <a:spAutoFit/>
          </a:bodyPr>
          <a:lstStyle/>
          <a:p>
            <a:r>
              <a:rPr lang="fr-FR" dirty="0" smtClean="0">
                <a:solidFill>
                  <a:srgbClr val="FF0000"/>
                </a:solidFill>
              </a:rPr>
              <a:t>-mentaux</a:t>
            </a:r>
            <a:endParaRPr lang="fr-FR" dirty="0">
              <a:solidFill>
                <a:srgbClr val="FF0000"/>
              </a:solidFill>
            </a:endParaRPr>
          </a:p>
        </p:txBody>
      </p:sp>
      <p:cxnSp>
        <p:nvCxnSpPr>
          <p:cNvPr id="9" name="Connecteur droit 8"/>
          <p:cNvCxnSpPr/>
          <p:nvPr/>
        </p:nvCxnSpPr>
        <p:spPr>
          <a:xfrm>
            <a:off x="6156176" y="1988840"/>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1" name="ZoneTexte 10"/>
          <p:cNvSpPr txBox="1"/>
          <p:nvPr/>
        </p:nvSpPr>
        <p:spPr>
          <a:xfrm>
            <a:off x="7380312" y="1700808"/>
            <a:ext cx="1547664" cy="369332"/>
          </a:xfrm>
          <a:prstGeom prst="rect">
            <a:avLst/>
          </a:prstGeom>
          <a:noFill/>
        </p:spPr>
        <p:txBody>
          <a:bodyPr wrap="square" rtlCol="0">
            <a:spAutoFit/>
          </a:bodyPr>
          <a:lstStyle/>
          <a:p>
            <a:r>
              <a:rPr lang="fr-FR" dirty="0" smtClean="0">
                <a:solidFill>
                  <a:srgbClr val="FF0000"/>
                </a:solidFill>
              </a:rPr>
              <a:t>illustreront</a:t>
            </a:r>
            <a:endParaRPr lang="fr-FR" dirty="0">
              <a:solidFill>
                <a:srgbClr val="FF0000"/>
              </a:solidFill>
            </a:endParaRPr>
          </a:p>
        </p:txBody>
      </p:sp>
      <p:cxnSp>
        <p:nvCxnSpPr>
          <p:cNvPr id="12" name="Connecteur droit 11"/>
          <p:cNvCxnSpPr/>
          <p:nvPr/>
        </p:nvCxnSpPr>
        <p:spPr>
          <a:xfrm>
            <a:off x="5292080" y="2276872"/>
            <a:ext cx="100811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4" name="ZoneTexte 13"/>
          <p:cNvSpPr txBox="1"/>
          <p:nvPr/>
        </p:nvSpPr>
        <p:spPr>
          <a:xfrm>
            <a:off x="7596336" y="1988840"/>
            <a:ext cx="1115616" cy="369332"/>
          </a:xfrm>
          <a:prstGeom prst="rect">
            <a:avLst/>
          </a:prstGeom>
          <a:noFill/>
        </p:spPr>
        <p:txBody>
          <a:bodyPr wrap="square" rtlCol="0">
            <a:spAutoFit/>
          </a:bodyPr>
          <a:lstStyle/>
          <a:p>
            <a:r>
              <a:rPr lang="fr-FR" dirty="0" smtClean="0">
                <a:solidFill>
                  <a:srgbClr val="FF0000"/>
                </a:solidFill>
              </a:rPr>
              <a:t>demandé</a:t>
            </a:r>
            <a:endParaRPr lang="fr-FR" dirty="0">
              <a:solidFill>
                <a:srgbClr val="FF0000"/>
              </a:solidFill>
            </a:endParaRPr>
          </a:p>
        </p:txBody>
      </p:sp>
      <p:cxnSp>
        <p:nvCxnSpPr>
          <p:cNvPr id="15" name="Connecteur droit 14"/>
          <p:cNvCxnSpPr/>
          <p:nvPr/>
        </p:nvCxnSpPr>
        <p:spPr>
          <a:xfrm>
            <a:off x="2915816" y="2924944"/>
            <a:ext cx="28803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7" name="ZoneTexte 16"/>
          <p:cNvSpPr txBox="1"/>
          <p:nvPr/>
        </p:nvSpPr>
        <p:spPr>
          <a:xfrm>
            <a:off x="611560" y="2564904"/>
            <a:ext cx="504056" cy="369332"/>
          </a:xfrm>
          <a:prstGeom prst="rect">
            <a:avLst/>
          </a:prstGeom>
          <a:noFill/>
        </p:spPr>
        <p:txBody>
          <a:bodyPr wrap="square" rtlCol="0">
            <a:spAutoFit/>
          </a:bodyPr>
          <a:lstStyle/>
          <a:p>
            <a:r>
              <a:rPr lang="fr-FR" dirty="0" smtClean="0">
                <a:solidFill>
                  <a:srgbClr val="FF0000"/>
                </a:solidFill>
              </a:rPr>
              <a:t>les</a:t>
            </a:r>
            <a:endParaRPr lang="fr-FR" dirty="0">
              <a:solidFill>
                <a:srgbClr val="FF0000"/>
              </a:solidFill>
            </a:endParaRPr>
          </a:p>
        </p:txBody>
      </p:sp>
      <p:cxnSp>
        <p:nvCxnSpPr>
          <p:cNvPr id="18" name="Connecteur droit 17"/>
          <p:cNvCxnSpPr/>
          <p:nvPr/>
        </p:nvCxnSpPr>
        <p:spPr>
          <a:xfrm>
            <a:off x="6300192" y="292494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9" name="ZoneTexte 18"/>
          <p:cNvSpPr txBox="1"/>
          <p:nvPr/>
        </p:nvSpPr>
        <p:spPr>
          <a:xfrm>
            <a:off x="7740352" y="2564904"/>
            <a:ext cx="1115616" cy="369332"/>
          </a:xfrm>
          <a:prstGeom prst="rect">
            <a:avLst/>
          </a:prstGeom>
          <a:noFill/>
        </p:spPr>
        <p:txBody>
          <a:bodyPr wrap="square" rtlCol="0">
            <a:spAutoFit/>
          </a:bodyPr>
          <a:lstStyle/>
          <a:p>
            <a:r>
              <a:rPr lang="fr-FR" dirty="0" smtClean="0">
                <a:solidFill>
                  <a:srgbClr val="FF0000"/>
                </a:solidFill>
              </a:rPr>
              <a:t>déclarés</a:t>
            </a:r>
            <a:endParaRPr lang="fr-FR" dirty="0">
              <a:solidFill>
                <a:srgbClr val="FF0000"/>
              </a:solidFill>
            </a:endParaRPr>
          </a:p>
        </p:txBody>
      </p:sp>
      <p:cxnSp>
        <p:nvCxnSpPr>
          <p:cNvPr id="20" name="Connecteur droit 19"/>
          <p:cNvCxnSpPr/>
          <p:nvPr/>
        </p:nvCxnSpPr>
        <p:spPr>
          <a:xfrm>
            <a:off x="1403648" y="3501008"/>
            <a:ext cx="57606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2" name="ZoneTexte 21"/>
          <p:cNvSpPr txBox="1"/>
          <p:nvPr/>
        </p:nvSpPr>
        <p:spPr>
          <a:xfrm>
            <a:off x="251520" y="3212976"/>
            <a:ext cx="1115616" cy="369332"/>
          </a:xfrm>
          <a:prstGeom prst="rect">
            <a:avLst/>
          </a:prstGeom>
          <a:noFill/>
        </p:spPr>
        <p:txBody>
          <a:bodyPr wrap="square" rtlCol="0">
            <a:spAutoFit/>
          </a:bodyPr>
          <a:lstStyle/>
          <a:p>
            <a:r>
              <a:rPr lang="fr-FR" dirty="0" smtClean="0">
                <a:solidFill>
                  <a:srgbClr val="FF0000"/>
                </a:solidFill>
              </a:rPr>
              <a:t>Ce sont</a:t>
            </a:r>
            <a:endParaRPr lang="fr-FR" dirty="0">
              <a:solidFill>
                <a:srgbClr val="FF0000"/>
              </a:solidFill>
            </a:endParaRPr>
          </a:p>
        </p:txBody>
      </p:sp>
      <p:cxnSp>
        <p:nvCxnSpPr>
          <p:cNvPr id="23" name="Connecteur droit 22"/>
          <p:cNvCxnSpPr/>
          <p:nvPr/>
        </p:nvCxnSpPr>
        <p:spPr>
          <a:xfrm>
            <a:off x="4860032" y="414908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4" name="ZoneTexte 23"/>
          <p:cNvSpPr txBox="1"/>
          <p:nvPr/>
        </p:nvSpPr>
        <p:spPr>
          <a:xfrm>
            <a:off x="7380312" y="3861048"/>
            <a:ext cx="1115616" cy="369332"/>
          </a:xfrm>
          <a:prstGeom prst="rect">
            <a:avLst/>
          </a:prstGeom>
          <a:noFill/>
        </p:spPr>
        <p:txBody>
          <a:bodyPr wrap="square" rtlCol="0">
            <a:spAutoFit/>
          </a:bodyPr>
          <a:lstStyle/>
          <a:p>
            <a:r>
              <a:rPr lang="fr-FR" dirty="0" smtClean="0">
                <a:solidFill>
                  <a:srgbClr val="FF0000"/>
                </a:solidFill>
              </a:rPr>
              <a:t>amenée</a:t>
            </a:r>
            <a:endParaRPr lang="fr-FR" dirty="0">
              <a:solidFill>
                <a:srgbClr val="FF0000"/>
              </a:solidFill>
            </a:endParaRPr>
          </a:p>
        </p:txBody>
      </p:sp>
      <p:cxnSp>
        <p:nvCxnSpPr>
          <p:cNvPr id="25" name="Connecteur droit 24"/>
          <p:cNvCxnSpPr/>
          <p:nvPr/>
        </p:nvCxnSpPr>
        <p:spPr>
          <a:xfrm>
            <a:off x="3779912" y="4437112"/>
            <a:ext cx="36004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7" name="ZoneTexte 26"/>
          <p:cNvSpPr txBox="1"/>
          <p:nvPr/>
        </p:nvSpPr>
        <p:spPr>
          <a:xfrm>
            <a:off x="467544" y="4077072"/>
            <a:ext cx="899592" cy="369332"/>
          </a:xfrm>
          <a:prstGeom prst="rect">
            <a:avLst/>
          </a:prstGeom>
          <a:noFill/>
        </p:spPr>
        <p:txBody>
          <a:bodyPr wrap="square" rtlCol="0">
            <a:spAutoFit/>
          </a:bodyPr>
          <a:lstStyle/>
          <a:p>
            <a:r>
              <a:rPr lang="fr-FR" dirty="0">
                <a:solidFill>
                  <a:srgbClr val="FF0000"/>
                </a:solidFill>
              </a:rPr>
              <a:t>s</a:t>
            </a:r>
            <a:r>
              <a:rPr lang="fr-FR" dirty="0" smtClean="0">
                <a:solidFill>
                  <a:srgbClr val="FF0000"/>
                </a:solidFill>
              </a:rPr>
              <a:t>es</a:t>
            </a:r>
            <a:endParaRPr lang="fr-FR" dirty="0">
              <a:solidFill>
                <a:srgbClr val="FF0000"/>
              </a:solidFill>
            </a:endParaRPr>
          </a:p>
        </p:txBody>
      </p:sp>
      <p:cxnSp>
        <p:nvCxnSpPr>
          <p:cNvPr id="28" name="Connecteur droit 27"/>
          <p:cNvCxnSpPr/>
          <p:nvPr/>
        </p:nvCxnSpPr>
        <p:spPr>
          <a:xfrm>
            <a:off x="6948264" y="4437112"/>
            <a:ext cx="57606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1" name="ZoneTexte 30"/>
          <p:cNvSpPr txBox="1"/>
          <p:nvPr/>
        </p:nvSpPr>
        <p:spPr>
          <a:xfrm>
            <a:off x="7740352" y="4149080"/>
            <a:ext cx="576064" cy="369332"/>
          </a:xfrm>
          <a:prstGeom prst="rect">
            <a:avLst/>
          </a:prstGeom>
          <a:noFill/>
        </p:spPr>
        <p:txBody>
          <a:bodyPr wrap="square" rtlCol="0">
            <a:spAutoFit/>
          </a:bodyPr>
          <a:lstStyle/>
          <a:p>
            <a:r>
              <a:rPr lang="fr-FR" dirty="0" smtClean="0">
                <a:solidFill>
                  <a:srgbClr val="FF0000"/>
                </a:solidFill>
              </a:rPr>
              <a:t>bel</a:t>
            </a:r>
            <a:endParaRPr lang="fr-FR" dirty="0">
              <a:solidFill>
                <a:srgbClr val="FF0000"/>
              </a:solidFill>
            </a:endParaRPr>
          </a:p>
        </p:txBody>
      </p:sp>
      <p:cxnSp>
        <p:nvCxnSpPr>
          <p:cNvPr id="32" name="Connecteur droit 31"/>
          <p:cNvCxnSpPr/>
          <p:nvPr/>
        </p:nvCxnSpPr>
        <p:spPr>
          <a:xfrm>
            <a:off x="4788024" y="508518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3" name="ZoneTexte 32"/>
          <p:cNvSpPr txBox="1"/>
          <p:nvPr/>
        </p:nvSpPr>
        <p:spPr>
          <a:xfrm>
            <a:off x="7524328" y="4725144"/>
            <a:ext cx="1115616" cy="369332"/>
          </a:xfrm>
          <a:prstGeom prst="rect">
            <a:avLst/>
          </a:prstGeom>
          <a:noFill/>
        </p:spPr>
        <p:txBody>
          <a:bodyPr wrap="square" rtlCol="0">
            <a:spAutoFit/>
          </a:bodyPr>
          <a:lstStyle/>
          <a:p>
            <a:r>
              <a:rPr lang="fr-FR" dirty="0" smtClean="0">
                <a:solidFill>
                  <a:srgbClr val="FF0000"/>
                </a:solidFill>
              </a:rPr>
              <a:t>donné</a:t>
            </a:r>
            <a:endParaRPr lang="fr-FR" dirty="0">
              <a:solidFill>
                <a:srgbClr val="FF0000"/>
              </a:solidFill>
            </a:endParaRPr>
          </a:p>
        </p:txBody>
      </p:sp>
      <p:cxnSp>
        <p:nvCxnSpPr>
          <p:cNvPr id="34" name="Connecteur droit 33"/>
          <p:cNvCxnSpPr/>
          <p:nvPr/>
        </p:nvCxnSpPr>
        <p:spPr>
          <a:xfrm>
            <a:off x="5940152" y="566124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5" name="ZoneTexte 34"/>
          <p:cNvSpPr txBox="1"/>
          <p:nvPr/>
        </p:nvSpPr>
        <p:spPr>
          <a:xfrm>
            <a:off x="7740352" y="5373216"/>
            <a:ext cx="1115616" cy="369332"/>
          </a:xfrm>
          <a:prstGeom prst="rect">
            <a:avLst/>
          </a:prstGeom>
          <a:noFill/>
        </p:spPr>
        <p:txBody>
          <a:bodyPr wrap="square" rtlCol="0">
            <a:spAutoFit/>
          </a:bodyPr>
          <a:lstStyle/>
          <a:p>
            <a:r>
              <a:rPr lang="fr-FR" dirty="0">
                <a:solidFill>
                  <a:srgbClr val="FF0000"/>
                </a:solidFill>
              </a:rPr>
              <a:t>a</a:t>
            </a:r>
            <a:r>
              <a:rPr lang="fr-FR" dirty="0" smtClean="0">
                <a:solidFill>
                  <a:srgbClr val="FF0000"/>
                </a:solidFill>
              </a:rPr>
              <a:t>ttend</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checkerboard(across)">
                                      <p:cBhvr>
                                        <p:cTn id="13" dur="500"/>
                                        <p:tgtEl>
                                          <p:spTgt spid="6"/>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7"/>
                                        </p:tgtEl>
                                        <p:attrNameLst>
                                          <p:attrName>style.visibility</p:attrName>
                                        </p:attrNameLst>
                                      </p:cBhvr>
                                      <p:to>
                                        <p:strVal val="visible"/>
                                      </p:to>
                                    </p:set>
                                    <p:anim calcmode="lin" valueType="num">
                                      <p:cBhvr additive="base">
                                        <p:cTn id="18" dur="500" fill="hold"/>
                                        <p:tgtEl>
                                          <p:spTgt spid="7"/>
                                        </p:tgtEl>
                                        <p:attrNameLst>
                                          <p:attrName>ppt_x</p:attrName>
                                        </p:attrNameLst>
                                      </p:cBhvr>
                                      <p:tavLst>
                                        <p:tav tm="0">
                                          <p:val>
                                            <p:strVal val="#ppt_x"/>
                                          </p:val>
                                        </p:tav>
                                        <p:tav tm="100000">
                                          <p:val>
                                            <p:strVal val="#ppt_x"/>
                                          </p:val>
                                        </p:tav>
                                      </p:tavLst>
                                    </p:anim>
                                    <p:anim calcmode="lin" valueType="num">
                                      <p:cBhvr additive="base">
                                        <p:cTn id="19"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checkerboard(across)">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9"/>
                                        </p:tgtEl>
                                        <p:attrNameLst>
                                          <p:attrName>style.visibility</p:attrName>
                                        </p:attrNameLst>
                                      </p:cBhvr>
                                      <p:to>
                                        <p:strVal val="visible"/>
                                      </p:to>
                                    </p:set>
                                    <p:anim calcmode="lin" valueType="num">
                                      <p:cBhvr additive="base">
                                        <p:cTn id="29" dur="500" fill="hold"/>
                                        <p:tgtEl>
                                          <p:spTgt spid="9"/>
                                        </p:tgtEl>
                                        <p:attrNameLst>
                                          <p:attrName>ppt_x</p:attrName>
                                        </p:attrNameLst>
                                      </p:cBhvr>
                                      <p:tavLst>
                                        <p:tav tm="0">
                                          <p:val>
                                            <p:strVal val="#ppt_x"/>
                                          </p:val>
                                        </p:tav>
                                        <p:tav tm="100000">
                                          <p:val>
                                            <p:strVal val="#ppt_x"/>
                                          </p:val>
                                        </p:tav>
                                      </p:tavLst>
                                    </p:anim>
                                    <p:anim calcmode="lin" valueType="num">
                                      <p:cBhvr additive="base">
                                        <p:cTn id="3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checkerboard(across)">
                                      <p:cBhvr>
                                        <p:cTn id="35" dur="500"/>
                                        <p:tgtEl>
                                          <p:spTgt spid="11"/>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12"/>
                                        </p:tgtEl>
                                        <p:attrNameLst>
                                          <p:attrName>style.visibility</p:attrName>
                                        </p:attrNameLst>
                                      </p:cBhvr>
                                      <p:to>
                                        <p:strVal val="visible"/>
                                      </p:to>
                                    </p:set>
                                    <p:anim calcmode="lin" valueType="num">
                                      <p:cBhvr additive="base">
                                        <p:cTn id="40" dur="500" fill="hold"/>
                                        <p:tgtEl>
                                          <p:spTgt spid="12"/>
                                        </p:tgtEl>
                                        <p:attrNameLst>
                                          <p:attrName>ppt_x</p:attrName>
                                        </p:attrNameLst>
                                      </p:cBhvr>
                                      <p:tavLst>
                                        <p:tav tm="0">
                                          <p:val>
                                            <p:strVal val="#ppt_x"/>
                                          </p:val>
                                        </p:tav>
                                        <p:tav tm="100000">
                                          <p:val>
                                            <p:strVal val="#ppt_x"/>
                                          </p:val>
                                        </p:tav>
                                      </p:tavLst>
                                    </p:anim>
                                    <p:anim calcmode="lin" valueType="num">
                                      <p:cBhvr additive="base">
                                        <p:cTn id="41"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14"/>
                                        </p:tgtEl>
                                        <p:attrNameLst>
                                          <p:attrName>style.visibility</p:attrName>
                                        </p:attrNameLst>
                                      </p:cBhvr>
                                      <p:to>
                                        <p:strVal val="visible"/>
                                      </p:to>
                                    </p:set>
                                    <p:animEffect transition="in" filter="checkerboard(across)">
                                      <p:cBhvr>
                                        <p:cTn id="46" dur="500"/>
                                        <p:tgtEl>
                                          <p:spTgt spid="14"/>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15"/>
                                        </p:tgtEl>
                                        <p:attrNameLst>
                                          <p:attrName>style.visibility</p:attrName>
                                        </p:attrNameLst>
                                      </p:cBhvr>
                                      <p:to>
                                        <p:strVal val="visible"/>
                                      </p:to>
                                    </p:set>
                                    <p:anim calcmode="lin" valueType="num">
                                      <p:cBhvr additive="base">
                                        <p:cTn id="51" dur="500" fill="hold"/>
                                        <p:tgtEl>
                                          <p:spTgt spid="15"/>
                                        </p:tgtEl>
                                        <p:attrNameLst>
                                          <p:attrName>ppt_x</p:attrName>
                                        </p:attrNameLst>
                                      </p:cBhvr>
                                      <p:tavLst>
                                        <p:tav tm="0">
                                          <p:val>
                                            <p:strVal val="#ppt_x"/>
                                          </p:val>
                                        </p:tav>
                                        <p:tav tm="100000">
                                          <p:val>
                                            <p:strVal val="#ppt_x"/>
                                          </p:val>
                                        </p:tav>
                                      </p:tavLst>
                                    </p:anim>
                                    <p:anim calcmode="lin" valueType="num">
                                      <p:cBhvr additive="base">
                                        <p:cTn id="52" dur="500" fill="hold"/>
                                        <p:tgtEl>
                                          <p:spTgt spid="15"/>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17"/>
                                        </p:tgtEl>
                                        <p:attrNameLst>
                                          <p:attrName>style.visibility</p:attrName>
                                        </p:attrNameLst>
                                      </p:cBhvr>
                                      <p:to>
                                        <p:strVal val="visible"/>
                                      </p:to>
                                    </p:set>
                                    <p:animEffect transition="in" filter="checkerboard(across)">
                                      <p:cBhvr>
                                        <p:cTn id="57" dur="500"/>
                                        <p:tgtEl>
                                          <p:spTgt spid="17"/>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18"/>
                                        </p:tgtEl>
                                        <p:attrNameLst>
                                          <p:attrName>style.visibility</p:attrName>
                                        </p:attrNameLst>
                                      </p:cBhvr>
                                      <p:to>
                                        <p:strVal val="visible"/>
                                      </p:to>
                                    </p:set>
                                    <p:anim calcmode="lin" valueType="num">
                                      <p:cBhvr additive="base">
                                        <p:cTn id="62" dur="500" fill="hold"/>
                                        <p:tgtEl>
                                          <p:spTgt spid="18"/>
                                        </p:tgtEl>
                                        <p:attrNameLst>
                                          <p:attrName>ppt_x</p:attrName>
                                        </p:attrNameLst>
                                      </p:cBhvr>
                                      <p:tavLst>
                                        <p:tav tm="0">
                                          <p:val>
                                            <p:strVal val="#ppt_x"/>
                                          </p:val>
                                        </p:tav>
                                        <p:tav tm="100000">
                                          <p:val>
                                            <p:strVal val="#ppt_x"/>
                                          </p:val>
                                        </p:tav>
                                      </p:tavLst>
                                    </p:anim>
                                    <p:anim calcmode="lin" valueType="num">
                                      <p:cBhvr additive="base">
                                        <p:cTn id="63"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19"/>
                                        </p:tgtEl>
                                        <p:attrNameLst>
                                          <p:attrName>style.visibility</p:attrName>
                                        </p:attrNameLst>
                                      </p:cBhvr>
                                      <p:to>
                                        <p:strVal val="visible"/>
                                      </p:to>
                                    </p:set>
                                    <p:animEffect transition="in" filter="checkerboard(across)">
                                      <p:cBhvr>
                                        <p:cTn id="68" dur="500"/>
                                        <p:tgtEl>
                                          <p:spTgt spid="19"/>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20"/>
                                        </p:tgtEl>
                                        <p:attrNameLst>
                                          <p:attrName>style.visibility</p:attrName>
                                        </p:attrNameLst>
                                      </p:cBhvr>
                                      <p:to>
                                        <p:strVal val="visible"/>
                                      </p:to>
                                    </p:set>
                                    <p:anim calcmode="lin" valueType="num">
                                      <p:cBhvr additive="base">
                                        <p:cTn id="73" dur="500" fill="hold"/>
                                        <p:tgtEl>
                                          <p:spTgt spid="20"/>
                                        </p:tgtEl>
                                        <p:attrNameLst>
                                          <p:attrName>ppt_x</p:attrName>
                                        </p:attrNameLst>
                                      </p:cBhvr>
                                      <p:tavLst>
                                        <p:tav tm="0">
                                          <p:val>
                                            <p:strVal val="#ppt_x"/>
                                          </p:val>
                                        </p:tav>
                                        <p:tav tm="100000">
                                          <p:val>
                                            <p:strVal val="#ppt_x"/>
                                          </p:val>
                                        </p:tav>
                                      </p:tavLst>
                                    </p:anim>
                                    <p:anim calcmode="lin" valueType="num">
                                      <p:cBhvr additive="base">
                                        <p:cTn id="74"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checkerboard(across)">
                                      <p:cBhvr>
                                        <p:cTn id="79" dur="500"/>
                                        <p:tgtEl>
                                          <p:spTgt spid="22"/>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23"/>
                                        </p:tgtEl>
                                        <p:attrNameLst>
                                          <p:attrName>style.visibility</p:attrName>
                                        </p:attrNameLst>
                                      </p:cBhvr>
                                      <p:to>
                                        <p:strVal val="visible"/>
                                      </p:to>
                                    </p:set>
                                    <p:anim calcmode="lin" valueType="num">
                                      <p:cBhvr additive="base">
                                        <p:cTn id="84" dur="500" fill="hold"/>
                                        <p:tgtEl>
                                          <p:spTgt spid="23"/>
                                        </p:tgtEl>
                                        <p:attrNameLst>
                                          <p:attrName>ppt_x</p:attrName>
                                        </p:attrNameLst>
                                      </p:cBhvr>
                                      <p:tavLst>
                                        <p:tav tm="0">
                                          <p:val>
                                            <p:strVal val="#ppt_x"/>
                                          </p:val>
                                        </p:tav>
                                        <p:tav tm="100000">
                                          <p:val>
                                            <p:strVal val="#ppt_x"/>
                                          </p:val>
                                        </p:tav>
                                      </p:tavLst>
                                    </p:anim>
                                    <p:anim calcmode="lin" valueType="num">
                                      <p:cBhvr additive="base">
                                        <p:cTn id="85" dur="500" fill="hold"/>
                                        <p:tgtEl>
                                          <p:spTgt spid="23"/>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24"/>
                                        </p:tgtEl>
                                        <p:attrNameLst>
                                          <p:attrName>style.visibility</p:attrName>
                                        </p:attrNameLst>
                                      </p:cBhvr>
                                      <p:to>
                                        <p:strVal val="visible"/>
                                      </p:to>
                                    </p:set>
                                    <p:animEffect transition="in" filter="checkerboard(across)">
                                      <p:cBhvr>
                                        <p:cTn id="90" dur="500"/>
                                        <p:tgtEl>
                                          <p:spTgt spid="24"/>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25"/>
                                        </p:tgtEl>
                                        <p:attrNameLst>
                                          <p:attrName>style.visibility</p:attrName>
                                        </p:attrNameLst>
                                      </p:cBhvr>
                                      <p:to>
                                        <p:strVal val="visible"/>
                                      </p:to>
                                    </p:set>
                                    <p:anim calcmode="lin" valueType="num">
                                      <p:cBhvr additive="base">
                                        <p:cTn id="95" dur="500" fill="hold"/>
                                        <p:tgtEl>
                                          <p:spTgt spid="25"/>
                                        </p:tgtEl>
                                        <p:attrNameLst>
                                          <p:attrName>ppt_x</p:attrName>
                                        </p:attrNameLst>
                                      </p:cBhvr>
                                      <p:tavLst>
                                        <p:tav tm="0">
                                          <p:val>
                                            <p:strVal val="#ppt_x"/>
                                          </p:val>
                                        </p:tav>
                                        <p:tav tm="100000">
                                          <p:val>
                                            <p:strVal val="#ppt_x"/>
                                          </p:val>
                                        </p:tav>
                                      </p:tavLst>
                                    </p:anim>
                                    <p:anim calcmode="lin" valueType="num">
                                      <p:cBhvr additive="base">
                                        <p:cTn id="96" dur="500" fill="hold"/>
                                        <p:tgtEl>
                                          <p:spTgt spid="25"/>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27"/>
                                        </p:tgtEl>
                                        <p:attrNameLst>
                                          <p:attrName>style.visibility</p:attrName>
                                        </p:attrNameLst>
                                      </p:cBhvr>
                                      <p:to>
                                        <p:strVal val="visible"/>
                                      </p:to>
                                    </p:set>
                                    <p:animEffect transition="in" filter="checkerboard(across)">
                                      <p:cBhvr>
                                        <p:cTn id="101" dur="500"/>
                                        <p:tgtEl>
                                          <p:spTgt spid="27"/>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28"/>
                                        </p:tgtEl>
                                        <p:attrNameLst>
                                          <p:attrName>style.visibility</p:attrName>
                                        </p:attrNameLst>
                                      </p:cBhvr>
                                      <p:to>
                                        <p:strVal val="visible"/>
                                      </p:to>
                                    </p:set>
                                    <p:anim calcmode="lin" valueType="num">
                                      <p:cBhvr additive="base">
                                        <p:cTn id="106" dur="500" fill="hold"/>
                                        <p:tgtEl>
                                          <p:spTgt spid="28"/>
                                        </p:tgtEl>
                                        <p:attrNameLst>
                                          <p:attrName>ppt_x</p:attrName>
                                        </p:attrNameLst>
                                      </p:cBhvr>
                                      <p:tavLst>
                                        <p:tav tm="0">
                                          <p:val>
                                            <p:strVal val="#ppt_x"/>
                                          </p:val>
                                        </p:tav>
                                        <p:tav tm="100000">
                                          <p:val>
                                            <p:strVal val="#ppt_x"/>
                                          </p:val>
                                        </p:tav>
                                      </p:tavLst>
                                    </p:anim>
                                    <p:anim calcmode="lin" valueType="num">
                                      <p:cBhvr additive="base">
                                        <p:cTn id="107" dur="500" fill="hold"/>
                                        <p:tgtEl>
                                          <p:spTgt spid="28"/>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31"/>
                                        </p:tgtEl>
                                        <p:attrNameLst>
                                          <p:attrName>style.visibility</p:attrName>
                                        </p:attrNameLst>
                                      </p:cBhvr>
                                      <p:to>
                                        <p:strVal val="visible"/>
                                      </p:to>
                                    </p:set>
                                    <p:animEffect transition="in" filter="checkerboard(across)">
                                      <p:cBhvr>
                                        <p:cTn id="112" dur="500"/>
                                        <p:tgtEl>
                                          <p:spTgt spid="31"/>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32"/>
                                        </p:tgtEl>
                                        <p:attrNameLst>
                                          <p:attrName>style.visibility</p:attrName>
                                        </p:attrNameLst>
                                      </p:cBhvr>
                                      <p:to>
                                        <p:strVal val="visible"/>
                                      </p:to>
                                    </p:set>
                                    <p:anim calcmode="lin" valueType="num">
                                      <p:cBhvr additive="base">
                                        <p:cTn id="117" dur="500" fill="hold"/>
                                        <p:tgtEl>
                                          <p:spTgt spid="32"/>
                                        </p:tgtEl>
                                        <p:attrNameLst>
                                          <p:attrName>ppt_x</p:attrName>
                                        </p:attrNameLst>
                                      </p:cBhvr>
                                      <p:tavLst>
                                        <p:tav tm="0">
                                          <p:val>
                                            <p:strVal val="#ppt_x"/>
                                          </p:val>
                                        </p:tav>
                                        <p:tav tm="100000">
                                          <p:val>
                                            <p:strVal val="#ppt_x"/>
                                          </p:val>
                                        </p:tav>
                                      </p:tavLst>
                                    </p:anim>
                                    <p:anim calcmode="lin" valueType="num">
                                      <p:cBhvr additive="base">
                                        <p:cTn id="118" dur="500" fill="hold"/>
                                        <p:tgtEl>
                                          <p:spTgt spid="32"/>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33"/>
                                        </p:tgtEl>
                                        <p:attrNameLst>
                                          <p:attrName>style.visibility</p:attrName>
                                        </p:attrNameLst>
                                      </p:cBhvr>
                                      <p:to>
                                        <p:strVal val="visible"/>
                                      </p:to>
                                    </p:set>
                                    <p:animEffect transition="in" filter="checkerboard(across)">
                                      <p:cBhvr>
                                        <p:cTn id="123" dur="500"/>
                                        <p:tgtEl>
                                          <p:spTgt spid="33"/>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34"/>
                                        </p:tgtEl>
                                        <p:attrNameLst>
                                          <p:attrName>style.visibility</p:attrName>
                                        </p:attrNameLst>
                                      </p:cBhvr>
                                      <p:to>
                                        <p:strVal val="visible"/>
                                      </p:to>
                                    </p:set>
                                    <p:anim calcmode="lin" valueType="num">
                                      <p:cBhvr additive="base">
                                        <p:cTn id="128" dur="500" fill="hold"/>
                                        <p:tgtEl>
                                          <p:spTgt spid="34"/>
                                        </p:tgtEl>
                                        <p:attrNameLst>
                                          <p:attrName>ppt_x</p:attrName>
                                        </p:attrNameLst>
                                      </p:cBhvr>
                                      <p:tavLst>
                                        <p:tav tm="0">
                                          <p:val>
                                            <p:strVal val="#ppt_x"/>
                                          </p:val>
                                        </p:tav>
                                        <p:tav tm="100000">
                                          <p:val>
                                            <p:strVal val="#ppt_x"/>
                                          </p:val>
                                        </p:tav>
                                      </p:tavLst>
                                    </p:anim>
                                    <p:anim calcmode="lin" valueType="num">
                                      <p:cBhvr additive="base">
                                        <p:cTn id="129" dur="500" fill="hold"/>
                                        <p:tgtEl>
                                          <p:spTgt spid="34"/>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35"/>
                                        </p:tgtEl>
                                        <p:attrNameLst>
                                          <p:attrName>style.visibility</p:attrName>
                                        </p:attrNameLst>
                                      </p:cBhvr>
                                      <p:to>
                                        <p:strVal val="visible"/>
                                      </p:to>
                                    </p:set>
                                    <p:animEffect transition="in" filter="checkerboard(across)">
                                      <p:cBhvr>
                                        <p:cTn id="134" dur="500"/>
                                        <p:tgtEl>
                                          <p:spTgt spid="3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 grpId="0"/>
      <p:bldP spid="11" grpId="0"/>
      <p:bldP spid="14" grpId="0"/>
      <p:bldP spid="17" grpId="0"/>
      <p:bldP spid="19" grpId="0"/>
      <p:bldP spid="22" grpId="0"/>
      <p:bldP spid="24" grpId="0"/>
      <p:bldP spid="27" grpId="0"/>
      <p:bldP spid="31" grpId="0"/>
      <p:bldP spid="33" grpId="0"/>
      <p:bldP spid="35"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8229600" cy="778098"/>
          </a:xfrm>
        </p:spPr>
        <p:txBody>
          <a:bodyPr>
            <a:normAutofit/>
          </a:bodyPr>
          <a:lstStyle/>
          <a:p>
            <a:r>
              <a:rPr lang="fr-FR" b="1" dirty="0" smtClean="0"/>
              <a:t>Jazz et reconnaissance sociale</a:t>
            </a:r>
            <a:endParaRPr lang="fr-FR" dirty="0"/>
          </a:p>
        </p:txBody>
      </p:sp>
      <p:sp>
        <p:nvSpPr>
          <p:cNvPr id="3" name="Espace réservé du contenu 2"/>
          <p:cNvSpPr>
            <a:spLocks noGrp="1"/>
          </p:cNvSpPr>
          <p:nvPr>
            <p:ph idx="1"/>
          </p:nvPr>
        </p:nvSpPr>
        <p:spPr>
          <a:xfrm>
            <a:off x="1187624" y="1196752"/>
            <a:ext cx="6552728" cy="4968552"/>
          </a:xfrm>
        </p:spPr>
        <p:txBody>
          <a:bodyPr>
            <a:normAutofit fontScale="55000" lnSpcReduction="20000"/>
          </a:bodyPr>
          <a:lstStyle/>
          <a:p>
            <a:pPr marL="0" indent="0">
              <a:lnSpc>
                <a:spcPct val="120000"/>
              </a:lnSpc>
              <a:spcBef>
                <a:spcPts val="0"/>
              </a:spcBef>
              <a:buNone/>
            </a:pPr>
            <a:r>
              <a:rPr lang="fr-FR" dirty="0" smtClean="0"/>
              <a:t>La </a:t>
            </a:r>
            <a:r>
              <a:rPr lang="fr-FR" dirty="0"/>
              <a:t>conférence </a:t>
            </a:r>
            <a:r>
              <a:rPr lang="fr-FR" i="1" dirty="0"/>
              <a:t>Jazz et reconnaissance sociale des Afro-Américains</a:t>
            </a:r>
            <a:r>
              <a:rPr lang="fr-FR" dirty="0"/>
              <a:t> s'est déroulée à la salle </a:t>
            </a:r>
            <a:r>
              <a:rPr lang="fr-FR" dirty="0" err="1"/>
              <a:t>Otis</a:t>
            </a:r>
            <a:r>
              <a:rPr lang="fr-FR" dirty="0"/>
              <a:t>. Les conférenciers s'étaient jurés de nous passionner pour </a:t>
            </a:r>
            <a:r>
              <a:rPr lang="fr-FR" dirty="0" smtClean="0"/>
              <a:t>le </a:t>
            </a:r>
            <a:r>
              <a:rPr lang="fr-FR" dirty="0"/>
              <a:t>jazz, et, en effet, les quelques cinquante personnes qui s'étaient présentées ont été ravies. Le jazz, apparu à la nouvelle Orléans avec James Johnson puis Louis </a:t>
            </a:r>
            <a:r>
              <a:rPr lang="fr-FR" dirty="0" err="1"/>
              <a:t>Amstrong</a:t>
            </a:r>
            <a:r>
              <a:rPr lang="fr-FR" dirty="0"/>
              <a:t>, s'est ensuite étendue à Chicago et à New York. Cette musique s'est enrichie grâce à Duke Ellington et à plusieurs musiciens qui se sont succédés. Nous nous sommes alors rendus compte de la persévérance et de la témérité qu’ils se sont imposées à une époque où le racisme les condamnaient à l'anonymat et à la pauvreté. Ils se sont néanmoins donnés la peine de créer divers styles de jazz qui leurs sont propres et avec lesquels ils se sont finalement couverts d'honneurs. La conférence et notre cours d'anthropologie sont liées : ils abordent tout deux l'adaptation des immigrants noirs aux États-Unis, d'abord esclave puis hommes libres, créateurs d'une musique qui a révolutionnée le monde.</a:t>
            </a:r>
          </a:p>
          <a:p>
            <a:pPr>
              <a:buNone/>
            </a:pPr>
            <a:endParaRPr lang="fr-FR" dirty="0"/>
          </a:p>
        </p:txBody>
      </p:sp>
      <p:cxnSp>
        <p:nvCxnSpPr>
          <p:cNvPr id="4" name="Connecteur droit 3"/>
          <p:cNvCxnSpPr/>
          <p:nvPr/>
        </p:nvCxnSpPr>
        <p:spPr>
          <a:xfrm>
            <a:off x="6516216" y="1772816"/>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7452320" y="1484784"/>
            <a:ext cx="576064" cy="369332"/>
          </a:xfrm>
          <a:prstGeom prst="rect">
            <a:avLst/>
          </a:prstGeom>
          <a:noFill/>
        </p:spPr>
        <p:txBody>
          <a:bodyPr wrap="square" rtlCol="0">
            <a:spAutoFit/>
          </a:bodyPr>
          <a:lstStyle/>
          <a:p>
            <a:r>
              <a:rPr lang="fr-FR" dirty="0" smtClean="0">
                <a:solidFill>
                  <a:srgbClr val="FF0000"/>
                </a:solidFill>
              </a:rPr>
              <a:t>juré</a:t>
            </a:r>
            <a:endParaRPr lang="fr-FR" dirty="0">
              <a:solidFill>
                <a:srgbClr val="FF0000"/>
              </a:solidFill>
            </a:endParaRPr>
          </a:p>
        </p:txBody>
      </p:sp>
      <p:cxnSp>
        <p:nvCxnSpPr>
          <p:cNvPr id="7" name="Connecteur droit 6"/>
          <p:cNvCxnSpPr/>
          <p:nvPr/>
        </p:nvCxnSpPr>
        <p:spPr>
          <a:xfrm>
            <a:off x="5580112" y="206084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7596336" y="1772816"/>
            <a:ext cx="1115616" cy="369332"/>
          </a:xfrm>
          <a:prstGeom prst="rect">
            <a:avLst/>
          </a:prstGeom>
          <a:noFill/>
        </p:spPr>
        <p:txBody>
          <a:bodyPr wrap="square" rtlCol="0">
            <a:spAutoFit/>
          </a:bodyPr>
          <a:lstStyle/>
          <a:p>
            <a:r>
              <a:rPr lang="fr-FR" dirty="0" smtClean="0">
                <a:solidFill>
                  <a:srgbClr val="FF0000"/>
                </a:solidFill>
              </a:rPr>
              <a:t>quelque</a:t>
            </a:r>
            <a:endParaRPr lang="fr-FR" dirty="0">
              <a:solidFill>
                <a:srgbClr val="FF0000"/>
              </a:solidFill>
            </a:endParaRPr>
          </a:p>
        </p:txBody>
      </p:sp>
      <p:cxnSp>
        <p:nvCxnSpPr>
          <p:cNvPr id="9" name="Connecteur droit 8"/>
          <p:cNvCxnSpPr/>
          <p:nvPr/>
        </p:nvCxnSpPr>
        <p:spPr>
          <a:xfrm>
            <a:off x="2051720" y="285293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0" name="ZoneTexte 9"/>
          <p:cNvSpPr txBox="1"/>
          <p:nvPr/>
        </p:nvSpPr>
        <p:spPr>
          <a:xfrm>
            <a:off x="107504" y="2564904"/>
            <a:ext cx="1115616" cy="369332"/>
          </a:xfrm>
          <a:prstGeom prst="rect">
            <a:avLst/>
          </a:prstGeom>
          <a:noFill/>
        </p:spPr>
        <p:txBody>
          <a:bodyPr wrap="square" rtlCol="0">
            <a:spAutoFit/>
          </a:bodyPr>
          <a:lstStyle/>
          <a:p>
            <a:r>
              <a:rPr lang="fr-FR" dirty="0" smtClean="0">
                <a:solidFill>
                  <a:srgbClr val="FF0000"/>
                </a:solidFill>
              </a:rPr>
              <a:t>étendu</a:t>
            </a:r>
            <a:endParaRPr lang="fr-FR" dirty="0">
              <a:solidFill>
                <a:srgbClr val="FF0000"/>
              </a:solidFill>
            </a:endParaRPr>
          </a:p>
        </p:txBody>
      </p:sp>
      <p:cxnSp>
        <p:nvCxnSpPr>
          <p:cNvPr id="11" name="Connecteur droit 10"/>
          <p:cNvCxnSpPr/>
          <p:nvPr/>
        </p:nvCxnSpPr>
        <p:spPr>
          <a:xfrm>
            <a:off x="1403648" y="342900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2" name="ZoneTexte 11"/>
          <p:cNvSpPr txBox="1"/>
          <p:nvPr/>
        </p:nvSpPr>
        <p:spPr>
          <a:xfrm>
            <a:off x="0" y="3140968"/>
            <a:ext cx="1115616" cy="369332"/>
          </a:xfrm>
          <a:prstGeom prst="rect">
            <a:avLst/>
          </a:prstGeom>
          <a:noFill/>
        </p:spPr>
        <p:txBody>
          <a:bodyPr wrap="square" rtlCol="0">
            <a:spAutoFit/>
          </a:bodyPr>
          <a:lstStyle/>
          <a:p>
            <a:r>
              <a:rPr lang="fr-FR" dirty="0" smtClean="0">
                <a:solidFill>
                  <a:srgbClr val="FF0000"/>
                </a:solidFill>
              </a:rPr>
              <a:t>succédé</a:t>
            </a:r>
            <a:endParaRPr lang="fr-FR" dirty="0">
              <a:solidFill>
                <a:srgbClr val="FF0000"/>
              </a:solidFill>
            </a:endParaRPr>
          </a:p>
        </p:txBody>
      </p:sp>
      <p:cxnSp>
        <p:nvCxnSpPr>
          <p:cNvPr id="13" name="Connecteur droit 12"/>
          <p:cNvCxnSpPr/>
          <p:nvPr/>
        </p:nvCxnSpPr>
        <p:spPr>
          <a:xfrm>
            <a:off x="4572000" y="342900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4" name="ZoneTexte 13"/>
          <p:cNvSpPr txBox="1"/>
          <p:nvPr/>
        </p:nvSpPr>
        <p:spPr>
          <a:xfrm>
            <a:off x="6804248" y="3140968"/>
            <a:ext cx="1115616" cy="369332"/>
          </a:xfrm>
          <a:prstGeom prst="rect">
            <a:avLst/>
          </a:prstGeom>
          <a:noFill/>
        </p:spPr>
        <p:txBody>
          <a:bodyPr wrap="square" rtlCol="0">
            <a:spAutoFit/>
          </a:bodyPr>
          <a:lstStyle/>
          <a:p>
            <a:r>
              <a:rPr lang="fr-FR" dirty="0" smtClean="0">
                <a:solidFill>
                  <a:srgbClr val="FF0000"/>
                </a:solidFill>
              </a:rPr>
              <a:t>rendu</a:t>
            </a:r>
            <a:endParaRPr lang="fr-FR" dirty="0">
              <a:solidFill>
                <a:srgbClr val="FF0000"/>
              </a:solidFill>
            </a:endParaRPr>
          </a:p>
        </p:txBody>
      </p:sp>
      <p:cxnSp>
        <p:nvCxnSpPr>
          <p:cNvPr id="15" name="Connecteur droit 14"/>
          <p:cNvCxnSpPr/>
          <p:nvPr/>
        </p:nvCxnSpPr>
        <p:spPr>
          <a:xfrm>
            <a:off x="3707904" y="4005064"/>
            <a:ext cx="122413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7" name="ZoneTexte 16"/>
          <p:cNvSpPr txBox="1"/>
          <p:nvPr/>
        </p:nvSpPr>
        <p:spPr>
          <a:xfrm>
            <a:off x="7092280" y="3645024"/>
            <a:ext cx="1619672" cy="369332"/>
          </a:xfrm>
          <a:prstGeom prst="rect">
            <a:avLst/>
          </a:prstGeom>
          <a:noFill/>
        </p:spPr>
        <p:txBody>
          <a:bodyPr wrap="square" rtlCol="0">
            <a:spAutoFit/>
          </a:bodyPr>
          <a:lstStyle/>
          <a:p>
            <a:r>
              <a:rPr lang="fr-FR" dirty="0" smtClean="0">
                <a:solidFill>
                  <a:srgbClr val="FF0000"/>
                </a:solidFill>
              </a:rPr>
              <a:t>condamnait</a:t>
            </a:r>
            <a:endParaRPr lang="fr-FR" dirty="0">
              <a:solidFill>
                <a:srgbClr val="FF0000"/>
              </a:solidFill>
            </a:endParaRPr>
          </a:p>
        </p:txBody>
      </p:sp>
      <p:cxnSp>
        <p:nvCxnSpPr>
          <p:cNvPr id="18" name="Connecteur droit 17"/>
          <p:cNvCxnSpPr/>
          <p:nvPr/>
        </p:nvCxnSpPr>
        <p:spPr>
          <a:xfrm>
            <a:off x="4283968" y="422108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9" name="ZoneTexte 18"/>
          <p:cNvSpPr txBox="1"/>
          <p:nvPr/>
        </p:nvSpPr>
        <p:spPr>
          <a:xfrm>
            <a:off x="7380312" y="4005064"/>
            <a:ext cx="1115616" cy="369332"/>
          </a:xfrm>
          <a:prstGeom prst="rect">
            <a:avLst/>
          </a:prstGeom>
          <a:noFill/>
        </p:spPr>
        <p:txBody>
          <a:bodyPr wrap="square" rtlCol="0">
            <a:spAutoFit/>
          </a:bodyPr>
          <a:lstStyle/>
          <a:p>
            <a:r>
              <a:rPr lang="fr-FR" dirty="0" smtClean="0">
                <a:solidFill>
                  <a:srgbClr val="FF0000"/>
                </a:solidFill>
              </a:rPr>
              <a:t>donné</a:t>
            </a:r>
            <a:endParaRPr lang="fr-FR" dirty="0">
              <a:solidFill>
                <a:srgbClr val="FF0000"/>
              </a:solidFill>
            </a:endParaRPr>
          </a:p>
        </p:txBody>
      </p:sp>
      <p:cxnSp>
        <p:nvCxnSpPr>
          <p:cNvPr id="20" name="Connecteur droit 19"/>
          <p:cNvCxnSpPr/>
          <p:nvPr/>
        </p:nvCxnSpPr>
        <p:spPr>
          <a:xfrm>
            <a:off x="2915816" y="4509120"/>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2" name="ZoneTexte 21"/>
          <p:cNvSpPr txBox="1"/>
          <p:nvPr/>
        </p:nvSpPr>
        <p:spPr>
          <a:xfrm>
            <a:off x="323528" y="4221088"/>
            <a:ext cx="864096" cy="369332"/>
          </a:xfrm>
          <a:prstGeom prst="rect">
            <a:avLst/>
          </a:prstGeom>
          <a:noFill/>
        </p:spPr>
        <p:txBody>
          <a:bodyPr wrap="square" rtlCol="0">
            <a:spAutoFit/>
          </a:bodyPr>
          <a:lstStyle/>
          <a:p>
            <a:r>
              <a:rPr lang="fr-FR" dirty="0" smtClean="0">
                <a:solidFill>
                  <a:srgbClr val="FF0000"/>
                </a:solidFill>
              </a:rPr>
              <a:t>leur</a:t>
            </a:r>
            <a:endParaRPr lang="fr-FR" dirty="0">
              <a:solidFill>
                <a:srgbClr val="FF0000"/>
              </a:solidFill>
            </a:endParaRPr>
          </a:p>
        </p:txBody>
      </p:sp>
      <p:cxnSp>
        <p:nvCxnSpPr>
          <p:cNvPr id="23" name="Connecteur droit 22"/>
          <p:cNvCxnSpPr/>
          <p:nvPr/>
        </p:nvCxnSpPr>
        <p:spPr>
          <a:xfrm>
            <a:off x="3275856" y="5085184"/>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5" name="ZoneTexte 24"/>
          <p:cNvSpPr txBox="1"/>
          <p:nvPr/>
        </p:nvSpPr>
        <p:spPr>
          <a:xfrm>
            <a:off x="395536" y="4797152"/>
            <a:ext cx="720080" cy="369332"/>
          </a:xfrm>
          <a:prstGeom prst="rect">
            <a:avLst/>
          </a:prstGeom>
          <a:noFill/>
        </p:spPr>
        <p:txBody>
          <a:bodyPr wrap="square" rtlCol="0">
            <a:spAutoFit/>
          </a:bodyPr>
          <a:lstStyle/>
          <a:p>
            <a:r>
              <a:rPr lang="fr-FR" dirty="0" smtClean="0">
                <a:solidFill>
                  <a:srgbClr val="FF0000"/>
                </a:solidFill>
              </a:rPr>
              <a:t>liés</a:t>
            </a:r>
            <a:endParaRPr lang="fr-FR" dirty="0">
              <a:solidFill>
                <a:srgbClr val="FF0000"/>
              </a:solidFill>
            </a:endParaRPr>
          </a:p>
        </p:txBody>
      </p:sp>
      <p:cxnSp>
        <p:nvCxnSpPr>
          <p:cNvPr id="26" name="Connecteur droit 25"/>
          <p:cNvCxnSpPr/>
          <p:nvPr/>
        </p:nvCxnSpPr>
        <p:spPr>
          <a:xfrm>
            <a:off x="5004048" y="5085184"/>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8" name="ZoneTexte 27"/>
          <p:cNvSpPr txBox="1"/>
          <p:nvPr/>
        </p:nvSpPr>
        <p:spPr>
          <a:xfrm>
            <a:off x="7596336" y="4797152"/>
            <a:ext cx="864096" cy="369332"/>
          </a:xfrm>
          <a:prstGeom prst="rect">
            <a:avLst/>
          </a:prstGeom>
          <a:noFill/>
        </p:spPr>
        <p:txBody>
          <a:bodyPr wrap="square" rtlCol="0">
            <a:spAutoFit/>
          </a:bodyPr>
          <a:lstStyle/>
          <a:p>
            <a:r>
              <a:rPr lang="fr-FR" dirty="0" smtClean="0">
                <a:solidFill>
                  <a:srgbClr val="FF0000"/>
                </a:solidFill>
              </a:rPr>
              <a:t>tous</a:t>
            </a:r>
            <a:endParaRPr lang="fr-FR" dirty="0">
              <a:solidFill>
                <a:srgbClr val="FF0000"/>
              </a:solidFill>
            </a:endParaRPr>
          </a:p>
        </p:txBody>
      </p:sp>
      <p:cxnSp>
        <p:nvCxnSpPr>
          <p:cNvPr id="29" name="Connecteur droit 28"/>
          <p:cNvCxnSpPr/>
          <p:nvPr/>
        </p:nvCxnSpPr>
        <p:spPr>
          <a:xfrm>
            <a:off x="5076056" y="5373216"/>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ZoneTexte 29"/>
          <p:cNvSpPr txBox="1"/>
          <p:nvPr/>
        </p:nvSpPr>
        <p:spPr>
          <a:xfrm>
            <a:off x="7308304" y="5085184"/>
            <a:ext cx="1115616" cy="369332"/>
          </a:xfrm>
          <a:prstGeom prst="rect">
            <a:avLst/>
          </a:prstGeom>
          <a:noFill/>
        </p:spPr>
        <p:txBody>
          <a:bodyPr wrap="square" rtlCol="0">
            <a:spAutoFit/>
          </a:bodyPr>
          <a:lstStyle/>
          <a:p>
            <a:r>
              <a:rPr lang="fr-FR" dirty="0" smtClean="0">
                <a:solidFill>
                  <a:srgbClr val="FF0000"/>
                </a:solidFill>
              </a:rPr>
              <a:t>esclaves</a:t>
            </a:r>
            <a:endParaRPr lang="fr-FR" dirty="0">
              <a:solidFill>
                <a:srgbClr val="FF0000"/>
              </a:solidFill>
            </a:endParaRPr>
          </a:p>
        </p:txBody>
      </p:sp>
      <p:cxnSp>
        <p:nvCxnSpPr>
          <p:cNvPr id="31" name="Connecteur droit 30"/>
          <p:cNvCxnSpPr/>
          <p:nvPr/>
        </p:nvCxnSpPr>
        <p:spPr>
          <a:xfrm>
            <a:off x="4860032" y="5661248"/>
            <a:ext cx="122413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3" name="ZoneTexte 32"/>
          <p:cNvSpPr txBox="1"/>
          <p:nvPr/>
        </p:nvSpPr>
        <p:spPr>
          <a:xfrm>
            <a:off x="7236296" y="5517232"/>
            <a:ext cx="1691680" cy="369332"/>
          </a:xfrm>
          <a:prstGeom prst="rect">
            <a:avLst/>
          </a:prstGeom>
          <a:noFill/>
        </p:spPr>
        <p:txBody>
          <a:bodyPr wrap="square" rtlCol="0">
            <a:spAutoFit/>
          </a:bodyPr>
          <a:lstStyle/>
          <a:p>
            <a:r>
              <a:rPr lang="fr-FR" dirty="0" smtClean="0">
                <a:solidFill>
                  <a:srgbClr val="FF0000"/>
                </a:solidFill>
              </a:rPr>
              <a:t>révolutionné</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checkerboard(across)">
                                      <p:cBhvr>
                                        <p:cTn id="13" dur="500"/>
                                        <p:tgtEl>
                                          <p:spTgt spid="6"/>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7"/>
                                        </p:tgtEl>
                                        <p:attrNameLst>
                                          <p:attrName>style.visibility</p:attrName>
                                        </p:attrNameLst>
                                      </p:cBhvr>
                                      <p:to>
                                        <p:strVal val="visible"/>
                                      </p:to>
                                    </p:set>
                                    <p:anim calcmode="lin" valueType="num">
                                      <p:cBhvr additive="base">
                                        <p:cTn id="18" dur="500" fill="hold"/>
                                        <p:tgtEl>
                                          <p:spTgt spid="7"/>
                                        </p:tgtEl>
                                        <p:attrNameLst>
                                          <p:attrName>ppt_x</p:attrName>
                                        </p:attrNameLst>
                                      </p:cBhvr>
                                      <p:tavLst>
                                        <p:tav tm="0">
                                          <p:val>
                                            <p:strVal val="#ppt_x"/>
                                          </p:val>
                                        </p:tav>
                                        <p:tav tm="100000">
                                          <p:val>
                                            <p:strVal val="#ppt_x"/>
                                          </p:val>
                                        </p:tav>
                                      </p:tavLst>
                                    </p:anim>
                                    <p:anim calcmode="lin" valueType="num">
                                      <p:cBhvr additive="base">
                                        <p:cTn id="19"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checkerboard(across)">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9"/>
                                        </p:tgtEl>
                                        <p:attrNameLst>
                                          <p:attrName>style.visibility</p:attrName>
                                        </p:attrNameLst>
                                      </p:cBhvr>
                                      <p:to>
                                        <p:strVal val="visible"/>
                                      </p:to>
                                    </p:set>
                                    <p:anim calcmode="lin" valueType="num">
                                      <p:cBhvr additive="base">
                                        <p:cTn id="29" dur="500" fill="hold"/>
                                        <p:tgtEl>
                                          <p:spTgt spid="9"/>
                                        </p:tgtEl>
                                        <p:attrNameLst>
                                          <p:attrName>ppt_x</p:attrName>
                                        </p:attrNameLst>
                                      </p:cBhvr>
                                      <p:tavLst>
                                        <p:tav tm="0">
                                          <p:val>
                                            <p:strVal val="#ppt_x"/>
                                          </p:val>
                                        </p:tav>
                                        <p:tav tm="100000">
                                          <p:val>
                                            <p:strVal val="#ppt_x"/>
                                          </p:val>
                                        </p:tav>
                                      </p:tavLst>
                                    </p:anim>
                                    <p:anim calcmode="lin" valueType="num">
                                      <p:cBhvr additive="base">
                                        <p:cTn id="3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10"/>
                                        </p:tgtEl>
                                        <p:attrNameLst>
                                          <p:attrName>style.visibility</p:attrName>
                                        </p:attrNameLst>
                                      </p:cBhvr>
                                      <p:to>
                                        <p:strVal val="visible"/>
                                      </p:to>
                                    </p:set>
                                    <p:animEffect transition="in" filter="checkerboard(across)">
                                      <p:cBhvr>
                                        <p:cTn id="35" dur="500"/>
                                        <p:tgtEl>
                                          <p:spTgt spid="10"/>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11"/>
                                        </p:tgtEl>
                                        <p:attrNameLst>
                                          <p:attrName>style.visibility</p:attrName>
                                        </p:attrNameLst>
                                      </p:cBhvr>
                                      <p:to>
                                        <p:strVal val="visible"/>
                                      </p:to>
                                    </p:set>
                                    <p:anim calcmode="lin" valueType="num">
                                      <p:cBhvr additive="base">
                                        <p:cTn id="40" dur="500" fill="hold"/>
                                        <p:tgtEl>
                                          <p:spTgt spid="11"/>
                                        </p:tgtEl>
                                        <p:attrNameLst>
                                          <p:attrName>ppt_x</p:attrName>
                                        </p:attrNameLst>
                                      </p:cBhvr>
                                      <p:tavLst>
                                        <p:tav tm="0">
                                          <p:val>
                                            <p:strVal val="#ppt_x"/>
                                          </p:val>
                                        </p:tav>
                                        <p:tav tm="100000">
                                          <p:val>
                                            <p:strVal val="#ppt_x"/>
                                          </p:val>
                                        </p:tav>
                                      </p:tavLst>
                                    </p:anim>
                                    <p:anim calcmode="lin" valueType="num">
                                      <p:cBhvr additive="base">
                                        <p:cTn id="41"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12"/>
                                        </p:tgtEl>
                                        <p:attrNameLst>
                                          <p:attrName>style.visibility</p:attrName>
                                        </p:attrNameLst>
                                      </p:cBhvr>
                                      <p:to>
                                        <p:strVal val="visible"/>
                                      </p:to>
                                    </p:set>
                                    <p:animEffect transition="in" filter="checkerboard(across)">
                                      <p:cBhvr>
                                        <p:cTn id="46" dur="500"/>
                                        <p:tgtEl>
                                          <p:spTgt spid="12"/>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13"/>
                                        </p:tgtEl>
                                        <p:attrNameLst>
                                          <p:attrName>style.visibility</p:attrName>
                                        </p:attrNameLst>
                                      </p:cBhvr>
                                      <p:to>
                                        <p:strVal val="visible"/>
                                      </p:to>
                                    </p:set>
                                    <p:anim calcmode="lin" valueType="num">
                                      <p:cBhvr additive="base">
                                        <p:cTn id="51" dur="500" fill="hold"/>
                                        <p:tgtEl>
                                          <p:spTgt spid="13"/>
                                        </p:tgtEl>
                                        <p:attrNameLst>
                                          <p:attrName>ppt_x</p:attrName>
                                        </p:attrNameLst>
                                      </p:cBhvr>
                                      <p:tavLst>
                                        <p:tav tm="0">
                                          <p:val>
                                            <p:strVal val="#ppt_x"/>
                                          </p:val>
                                        </p:tav>
                                        <p:tav tm="100000">
                                          <p:val>
                                            <p:strVal val="#ppt_x"/>
                                          </p:val>
                                        </p:tav>
                                      </p:tavLst>
                                    </p:anim>
                                    <p:anim calcmode="lin" valueType="num">
                                      <p:cBhvr additive="base">
                                        <p:cTn id="52"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14"/>
                                        </p:tgtEl>
                                        <p:attrNameLst>
                                          <p:attrName>style.visibility</p:attrName>
                                        </p:attrNameLst>
                                      </p:cBhvr>
                                      <p:to>
                                        <p:strVal val="visible"/>
                                      </p:to>
                                    </p:set>
                                    <p:animEffect transition="in" filter="checkerboard(across)">
                                      <p:cBhvr>
                                        <p:cTn id="57" dur="500"/>
                                        <p:tgtEl>
                                          <p:spTgt spid="14"/>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15"/>
                                        </p:tgtEl>
                                        <p:attrNameLst>
                                          <p:attrName>style.visibility</p:attrName>
                                        </p:attrNameLst>
                                      </p:cBhvr>
                                      <p:to>
                                        <p:strVal val="visible"/>
                                      </p:to>
                                    </p:set>
                                    <p:anim calcmode="lin" valueType="num">
                                      <p:cBhvr additive="base">
                                        <p:cTn id="62" dur="500" fill="hold"/>
                                        <p:tgtEl>
                                          <p:spTgt spid="15"/>
                                        </p:tgtEl>
                                        <p:attrNameLst>
                                          <p:attrName>ppt_x</p:attrName>
                                        </p:attrNameLst>
                                      </p:cBhvr>
                                      <p:tavLst>
                                        <p:tav tm="0">
                                          <p:val>
                                            <p:strVal val="#ppt_x"/>
                                          </p:val>
                                        </p:tav>
                                        <p:tav tm="100000">
                                          <p:val>
                                            <p:strVal val="#ppt_x"/>
                                          </p:val>
                                        </p:tav>
                                      </p:tavLst>
                                    </p:anim>
                                    <p:anim calcmode="lin" valueType="num">
                                      <p:cBhvr additive="base">
                                        <p:cTn id="63" dur="500" fill="hold"/>
                                        <p:tgtEl>
                                          <p:spTgt spid="15"/>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17"/>
                                        </p:tgtEl>
                                        <p:attrNameLst>
                                          <p:attrName>style.visibility</p:attrName>
                                        </p:attrNameLst>
                                      </p:cBhvr>
                                      <p:to>
                                        <p:strVal val="visible"/>
                                      </p:to>
                                    </p:set>
                                    <p:animEffect transition="in" filter="checkerboard(across)">
                                      <p:cBhvr>
                                        <p:cTn id="68" dur="500"/>
                                        <p:tgtEl>
                                          <p:spTgt spid="17"/>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18"/>
                                        </p:tgtEl>
                                        <p:attrNameLst>
                                          <p:attrName>style.visibility</p:attrName>
                                        </p:attrNameLst>
                                      </p:cBhvr>
                                      <p:to>
                                        <p:strVal val="visible"/>
                                      </p:to>
                                    </p:set>
                                    <p:anim calcmode="lin" valueType="num">
                                      <p:cBhvr additive="base">
                                        <p:cTn id="73" dur="500" fill="hold"/>
                                        <p:tgtEl>
                                          <p:spTgt spid="18"/>
                                        </p:tgtEl>
                                        <p:attrNameLst>
                                          <p:attrName>ppt_x</p:attrName>
                                        </p:attrNameLst>
                                      </p:cBhvr>
                                      <p:tavLst>
                                        <p:tav tm="0">
                                          <p:val>
                                            <p:strVal val="#ppt_x"/>
                                          </p:val>
                                        </p:tav>
                                        <p:tav tm="100000">
                                          <p:val>
                                            <p:strVal val="#ppt_x"/>
                                          </p:val>
                                        </p:tav>
                                      </p:tavLst>
                                    </p:anim>
                                    <p:anim calcmode="lin" valueType="num">
                                      <p:cBhvr additive="base">
                                        <p:cTn id="74"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19"/>
                                        </p:tgtEl>
                                        <p:attrNameLst>
                                          <p:attrName>style.visibility</p:attrName>
                                        </p:attrNameLst>
                                      </p:cBhvr>
                                      <p:to>
                                        <p:strVal val="visible"/>
                                      </p:to>
                                    </p:set>
                                    <p:animEffect transition="in" filter="checkerboard(across)">
                                      <p:cBhvr>
                                        <p:cTn id="79" dur="500"/>
                                        <p:tgtEl>
                                          <p:spTgt spid="19"/>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20"/>
                                        </p:tgtEl>
                                        <p:attrNameLst>
                                          <p:attrName>style.visibility</p:attrName>
                                        </p:attrNameLst>
                                      </p:cBhvr>
                                      <p:to>
                                        <p:strVal val="visible"/>
                                      </p:to>
                                    </p:set>
                                    <p:anim calcmode="lin" valueType="num">
                                      <p:cBhvr additive="base">
                                        <p:cTn id="84" dur="500" fill="hold"/>
                                        <p:tgtEl>
                                          <p:spTgt spid="20"/>
                                        </p:tgtEl>
                                        <p:attrNameLst>
                                          <p:attrName>ppt_x</p:attrName>
                                        </p:attrNameLst>
                                      </p:cBhvr>
                                      <p:tavLst>
                                        <p:tav tm="0">
                                          <p:val>
                                            <p:strVal val="#ppt_x"/>
                                          </p:val>
                                        </p:tav>
                                        <p:tav tm="100000">
                                          <p:val>
                                            <p:strVal val="#ppt_x"/>
                                          </p:val>
                                        </p:tav>
                                      </p:tavLst>
                                    </p:anim>
                                    <p:anim calcmode="lin" valueType="num">
                                      <p:cBhvr additive="base">
                                        <p:cTn id="85"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22"/>
                                        </p:tgtEl>
                                        <p:attrNameLst>
                                          <p:attrName>style.visibility</p:attrName>
                                        </p:attrNameLst>
                                      </p:cBhvr>
                                      <p:to>
                                        <p:strVal val="visible"/>
                                      </p:to>
                                    </p:set>
                                    <p:animEffect transition="in" filter="checkerboard(across)">
                                      <p:cBhvr>
                                        <p:cTn id="90" dur="500"/>
                                        <p:tgtEl>
                                          <p:spTgt spid="22"/>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23"/>
                                        </p:tgtEl>
                                        <p:attrNameLst>
                                          <p:attrName>style.visibility</p:attrName>
                                        </p:attrNameLst>
                                      </p:cBhvr>
                                      <p:to>
                                        <p:strVal val="visible"/>
                                      </p:to>
                                    </p:set>
                                    <p:anim calcmode="lin" valueType="num">
                                      <p:cBhvr additive="base">
                                        <p:cTn id="95" dur="500" fill="hold"/>
                                        <p:tgtEl>
                                          <p:spTgt spid="23"/>
                                        </p:tgtEl>
                                        <p:attrNameLst>
                                          <p:attrName>ppt_x</p:attrName>
                                        </p:attrNameLst>
                                      </p:cBhvr>
                                      <p:tavLst>
                                        <p:tav tm="0">
                                          <p:val>
                                            <p:strVal val="#ppt_x"/>
                                          </p:val>
                                        </p:tav>
                                        <p:tav tm="100000">
                                          <p:val>
                                            <p:strVal val="#ppt_x"/>
                                          </p:val>
                                        </p:tav>
                                      </p:tavLst>
                                    </p:anim>
                                    <p:anim calcmode="lin" valueType="num">
                                      <p:cBhvr additive="base">
                                        <p:cTn id="96" dur="500" fill="hold"/>
                                        <p:tgtEl>
                                          <p:spTgt spid="23"/>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25"/>
                                        </p:tgtEl>
                                        <p:attrNameLst>
                                          <p:attrName>style.visibility</p:attrName>
                                        </p:attrNameLst>
                                      </p:cBhvr>
                                      <p:to>
                                        <p:strVal val="visible"/>
                                      </p:to>
                                    </p:set>
                                    <p:animEffect transition="in" filter="checkerboard(across)">
                                      <p:cBhvr>
                                        <p:cTn id="101" dur="500"/>
                                        <p:tgtEl>
                                          <p:spTgt spid="25"/>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26"/>
                                        </p:tgtEl>
                                        <p:attrNameLst>
                                          <p:attrName>style.visibility</p:attrName>
                                        </p:attrNameLst>
                                      </p:cBhvr>
                                      <p:to>
                                        <p:strVal val="visible"/>
                                      </p:to>
                                    </p:set>
                                    <p:anim calcmode="lin" valueType="num">
                                      <p:cBhvr additive="base">
                                        <p:cTn id="106" dur="500" fill="hold"/>
                                        <p:tgtEl>
                                          <p:spTgt spid="26"/>
                                        </p:tgtEl>
                                        <p:attrNameLst>
                                          <p:attrName>ppt_x</p:attrName>
                                        </p:attrNameLst>
                                      </p:cBhvr>
                                      <p:tavLst>
                                        <p:tav tm="0">
                                          <p:val>
                                            <p:strVal val="#ppt_x"/>
                                          </p:val>
                                        </p:tav>
                                        <p:tav tm="100000">
                                          <p:val>
                                            <p:strVal val="#ppt_x"/>
                                          </p:val>
                                        </p:tav>
                                      </p:tavLst>
                                    </p:anim>
                                    <p:anim calcmode="lin" valueType="num">
                                      <p:cBhvr additive="base">
                                        <p:cTn id="107" dur="500" fill="hold"/>
                                        <p:tgtEl>
                                          <p:spTgt spid="26"/>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28"/>
                                        </p:tgtEl>
                                        <p:attrNameLst>
                                          <p:attrName>style.visibility</p:attrName>
                                        </p:attrNameLst>
                                      </p:cBhvr>
                                      <p:to>
                                        <p:strVal val="visible"/>
                                      </p:to>
                                    </p:set>
                                    <p:animEffect transition="in" filter="checkerboard(across)">
                                      <p:cBhvr>
                                        <p:cTn id="112" dur="500"/>
                                        <p:tgtEl>
                                          <p:spTgt spid="28"/>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29"/>
                                        </p:tgtEl>
                                        <p:attrNameLst>
                                          <p:attrName>style.visibility</p:attrName>
                                        </p:attrNameLst>
                                      </p:cBhvr>
                                      <p:to>
                                        <p:strVal val="visible"/>
                                      </p:to>
                                    </p:set>
                                    <p:anim calcmode="lin" valueType="num">
                                      <p:cBhvr additive="base">
                                        <p:cTn id="117" dur="500" fill="hold"/>
                                        <p:tgtEl>
                                          <p:spTgt spid="29"/>
                                        </p:tgtEl>
                                        <p:attrNameLst>
                                          <p:attrName>ppt_x</p:attrName>
                                        </p:attrNameLst>
                                      </p:cBhvr>
                                      <p:tavLst>
                                        <p:tav tm="0">
                                          <p:val>
                                            <p:strVal val="#ppt_x"/>
                                          </p:val>
                                        </p:tav>
                                        <p:tav tm="100000">
                                          <p:val>
                                            <p:strVal val="#ppt_x"/>
                                          </p:val>
                                        </p:tav>
                                      </p:tavLst>
                                    </p:anim>
                                    <p:anim calcmode="lin" valueType="num">
                                      <p:cBhvr additive="base">
                                        <p:cTn id="118"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30"/>
                                        </p:tgtEl>
                                        <p:attrNameLst>
                                          <p:attrName>style.visibility</p:attrName>
                                        </p:attrNameLst>
                                      </p:cBhvr>
                                      <p:to>
                                        <p:strVal val="visible"/>
                                      </p:to>
                                    </p:set>
                                    <p:animEffect transition="in" filter="checkerboard(across)">
                                      <p:cBhvr>
                                        <p:cTn id="123" dur="500"/>
                                        <p:tgtEl>
                                          <p:spTgt spid="30"/>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31"/>
                                        </p:tgtEl>
                                        <p:attrNameLst>
                                          <p:attrName>style.visibility</p:attrName>
                                        </p:attrNameLst>
                                      </p:cBhvr>
                                      <p:to>
                                        <p:strVal val="visible"/>
                                      </p:to>
                                    </p:set>
                                    <p:anim calcmode="lin" valueType="num">
                                      <p:cBhvr additive="base">
                                        <p:cTn id="128" dur="500" fill="hold"/>
                                        <p:tgtEl>
                                          <p:spTgt spid="31"/>
                                        </p:tgtEl>
                                        <p:attrNameLst>
                                          <p:attrName>ppt_x</p:attrName>
                                        </p:attrNameLst>
                                      </p:cBhvr>
                                      <p:tavLst>
                                        <p:tav tm="0">
                                          <p:val>
                                            <p:strVal val="#ppt_x"/>
                                          </p:val>
                                        </p:tav>
                                        <p:tav tm="100000">
                                          <p:val>
                                            <p:strVal val="#ppt_x"/>
                                          </p:val>
                                        </p:tav>
                                      </p:tavLst>
                                    </p:anim>
                                    <p:anim calcmode="lin" valueType="num">
                                      <p:cBhvr additive="base">
                                        <p:cTn id="129"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33"/>
                                        </p:tgtEl>
                                        <p:attrNameLst>
                                          <p:attrName>style.visibility</p:attrName>
                                        </p:attrNameLst>
                                      </p:cBhvr>
                                      <p:to>
                                        <p:strVal val="visible"/>
                                      </p:to>
                                    </p:set>
                                    <p:animEffect transition="in" filter="checkerboard(across)">
                                      <p:cBhvr>
                                        <p:cTn id="134" dur="500"/>
                                        <p:tgtEl>
                                          <p:spTgt spid="3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 grpId="0"/>
      <p:bldP spid="10" grpId="0"/>
      <p:bldP spid="12" grpId="0"/>
      <p:bldP spid="14" grpId="0"/>
      <p:bldP spid="17" grpId="0"/>
      <p:bldP spid="19" grpId="0"/>
      <p:bldP spid="22" grpId="0"/>
      <p:bldP spid="25" grpId="0"/>
      <p:bldP spid="28" grpId="0"/>
      <p:bldP spid="30" grpId="0"/>
      <p:bldP spid="33"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7499176" cy="562074"/>
          </a:xfrm>
        </p:spPr>
        <p:txBody>
          <a:bodyPr>
            <a:normAutofit fontScale="90000"/>
          </a:bodyPr>
          <a:lstStyle/>
          <a:p>
            <a:r>
              <a:rPr lang="fr-FR" b="1" dirty="0" smtClean="0"/>
              <a:t>Le « </a:t>
            </a:r>
            <a:r>
              <a:rPr lang="fr-FR" b="1" dirty="0" err="1" smtClean="0"/>
              <a:t>caring</a:t>
            </a:r>
            <a:r>
              <a:rPr lang="fr-FR" b="1" dirty="0" smtClean="0"/>
              <a:t> »</a:t>
            </a:r>
            <a:endParaRPr lang="fr-FR" dirty="0"/>
          </a:p>
        </p:txBody>
      </p:sp>
      <p:sp>
        <p:nvSpPr>
          <p:cNvPr id="3" name="Espace réservé du contenu 2"/>
          <p:cNvSpPr>
            <a:spLocks noGrp="1"/>
          </p:cNvSpPr>
          <p:nvPr>
            <p:ph idx="1"/>
          </p:nvPr>
        </p:nvSpPr>
        <p:spPr>
          <a:xfrm>
            <a:off x="1331640" y="908720"/>
            <a:ext cx="6480720" cy="5472608"/>
          </a:xfrm>
        </p:spPr>
        <p:txBody>
          <a:bodyPr>
            <a:normAutofit fontScale="55000" lnSpcReduction="20000"/>
          </a:bodyPr>
          <a:lstStyle/>
          <a:p>
            <a:pPr marL="0" indent="0">
              <a:lnSpc>
                <a:spcPct val="120000"/>
              </a:lnSpc>
              <a:spcBef>
                <a:spcPts val="0"/>
              </a:spcBef>
              <a:buNone/>
            </a:pPr>
            <a:r>
              <a:rPr lang="fr-FR" dirty="0" smtClean="0"/>
              <a:t>Nous </a:t>
            </a:r>
            <a:r>
              <a:rPr lang="fr-FR" dirty="0"/>
              <a:t>avons abordé une vision des soins de santé qui mérite quelques réflexions, le « </a:t>
            </a:r>
            <a:r>
              <a:rPr lang="fr-FR" dirty="0" err="1"/>
              <a:t>caring</a:t>
            </a:r>
            <a:r>
              <a:rPr lang="fr-FR" dirty="0"/>
              <a:t> ». L'ordre des infirmières et infirmiers mentionne à ce sujet que l'intervenant qui soigne les clients basent ses soins sur la compassion et leur offrent une approche humaine. Ainsi, la confiance qu'éprouve les clients à l'égard du personnel qui les soignent facilite les interventions. Nous, infirmières et infirmiers, tenteront d'être à l'écoute du patient, mais resteront prudents en évitant de tout faire à sa place. Personnellement, les soins que je désire prodiguer repose sur ces attitudes : réconfort, soutien, écoute et communication. Toutefois, je souhaiterais conserver un espace mental bien à moi où mes patients, leurs problèmes et l'hôpital ne pourrait pas pénétrer. Les étudiants de mon équipe partagent ma vision des soins, ce qui signifie que notre bulle sera protégée et que nos patients nous sentirons néanmoins bien disposés à leur égard. Bref tout le monde privilégient une vision particulière et l'ensemble de ces approches constitue une réalité humaine. Même si l'approche dont bénéficie les clients varient beaucoup, l'important reste la qualité de l'intervention, et ce, quels que soit les soignants</a:t>
            </a:r>
            <a:r>
              <a:rPr lang="fr-FR" dirty="0" smtClean="0"/>
              <a:t>.</a:t>
            </a:r>
            <a:endParaRPr lang="fr-FR" dirty="0"/>
          </a:p>
        </p:txBody>
      </p:sp>
      <p:cxnSp>
        <p:nvCxnSpPr>
          <p:cNvPr id="4" name="Connecteur droit 3"/>
          <p:cNvCxnSpPr/>
          <p:nvPr/>
        </p:nvCxnSpPr>
        <p:spPr>
          <a:xfrm>
            <a:off x="2051720" y="2060848"/>
            <a:ext cx="64807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251520" y="1772816"/>
            <a:ext cx="1115616" cy="369332"/>
          </a:xfrm>
          <a:prstGeom prst="rect">
            <a:avLst/>
          </a:prstGeom>
          <a:noFill/>
        </p:spPr>
        <p:txBody>
          <a:bodyPr wrap="square" rtlCol="0">
            <a:spAutoFit/>
          </a:bodyPr>
          <a:lstStyle/>
          <a:p>
            <a:r>
              <a:rPr lang="fr-FR" dirty="0" smtClean="0">
                <a:solidFill>
                  <a:srgbClr val="FF0000"/>
                </a:solidFill>
              </a:rPr>
              <a:t>base</a:t>
            </a:r>
            <a:endParaRPr lang="fr-FR" dirty="0">
              <a:solidFill>
                <a:srgbClr val="FF0000"/>
              </a:solidFill>
            </a:endParaRPr>
          </a:p>
        </p:txBody>
      </p:sp>
      <p:cxnSp>
        <p:nvCxnSpPr>
          <p:cNvPr id="7" name="Connecteur droit 6"/>
          <p:cNvCxnSpPr/>
          <p:nvPr/>
        </p:nvCxnSpPr>
        <p:spPr>
          <a:xfrm>
            <a:off x="5940152" y="206084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7164288" y="1772816"/>
            <a:ext cx="792088" cy="369332"/>
          </a:xfrm>
          <a:prstGeom prst="rect">
            <a:avLst/>
          </a:prstGeom>
          <a:noFill/>
        </p:spPr>
        <p:txBody>
          <a:bodyPr wrap="square" rtlCol="0">
            <a:spAutoFit/>
          </a:bodyPr>
          <a:lstStyle/>
          <a:p>
            <a:r>
              <a:rPr lang="fr-FR" dirty="0" smtClean="0">
                <a:solidFill>
                  <a:srgbClr val="FF0000"/>
                </a:solidFill>
              </a:rPr>
              <a:t>offre</a:t>
            </a:r>
            <a:endParaRPr lang="fr-FR" dirty="0">
              <a:solidFill>
                <a:srgbClr val="FF0000"/>
              </a:solidFill>
            </a:endParaRPr>
          </a:p>
        </p:txBody>
      </p:sp>
      <p:cxnSp>
        <p:nvCxnSpPr>
          <p:cNvPr id="9" name="Connecteur droit 8"/>
          <p:cNvCxnSpPr/>
          <p:nvPr/>
        </p:nvCxnSpPr>
        <p:spPr>
          <a:xfrm>
            <a:off x="5292080" y="234888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0" name="ZoneTexte 9"/>
          <p:cNvSpPr txBox="1"/>
          <p:nvPr/>
        </p:nvSpPr>
        <p:spPr>
          <a:xfrm>
            <a:off x="7308304" y="2060848"/>
            <a:ext cx="1331640" cy="369332"/>
          </a:xfrm>
          <a:prstGeom prst="rect">
            <a:avLst/>
          </a:prstGeom>
          <a:noFill/>
        </p:spPr>
        <p:txBody>
          <a:bodyPr wrap="square" rtlCol="0">
            <a:spAutoFit/>
          </a:bodyPr>
          <a:lstStyle/>
          <a:p>
            <a:r>
              <a:rPr lang="fr-FR" dirty="0" smtClean="0">
                <a:solidFill>
                  <a:srgbClr val="FF0000"/>
                </a:solidFill>
              </a:rPr>
              <a:t>éprouvent</a:t>
            </a:r>
            <a:endParaRPr lang="fr-FR" dirty="0">
              <a:solidFill>
                <a:srgbClr val="FF0000"/>
              </a:solidFill>
            </a:endParaRPr>
          </a:p>
        </p:txBody>
      </p:sp>
      <p:cxnSp>
        <p:nvCxnSpPr>
          <p:cNvPr id="11" name="Connecteur droit 10"/>
          <p:cNvCxnSpPr/>
          <p:nvPr/>
        </p:nvCxnSpPr>
        <p:spPr>
          <a:xfrm>
            <a:off x="4067944" y="256490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2" name="ZoneTexte 11"/>
          <p:cNvSpPr txBox="1"/>
          <p:nvPr/>
        </p:nvSpPr>
        <p:spPr>
          <a:xfrm>
            <a:off x="251520" y="2276872"/>
            <a:ext cx="864096" cy="369332"/>
          </a:xfrm>
          <a:prstGeom prst="rect">
            <a:avLst/>
          </a:prstGeom>
          <a:noFill/>
        </p:spPr>
        <p:txBody>
          <a:bodyPr wrap="square" rtlCol="0">
            <a:spAutoFit/>
          </a:bodyPr>
          <a:lstStyle/>
          <a:p>
            <a:r>
              <a:rPr lang="fr-FR" dirty="0" smtClean="0">
                <a:solidFill>
                  <a:srgbClr val="FF0000"/>
                </a:solidFill>
              </a:rPr>
              <a:t>soigne</a:t>
            </a:r>
            <a:endParaRPr lang="fr-FR" dirty="0">
              <a:solidFill>
                <a:srgbClr val="FF0000"/>
              </a:solidFill>
            </a:endParaRPr>
          </a:p>
        </p:txBody>
      </p:sp>
      <p:cxnSp>
        <p:nvCxnSpPr>
          <p:cNvPr id="13" name="Connecteur droit 12"/>
          <p:cNvCxnSpPr/>
          <p:nvPr/>
        </p:nvCxnSpPr>
        <p:spPr>
          <a:xfrm>
            <a:off x="4283968" y="2852936"/>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5" name="ZoneTexte 14"/>
          <p:cNvSpPr txBox="1"/>
          <p:nvPr/>
        </p:nvSpPr>
        <p:spPr>
          <a:xfrm>
            <a:off x="7236296" y="2564904"/>
            <a:ext cx="1115616" cy="369332"/>
          </a:xfrm>
          <a:prstGeom prst="rect">
            <a:avLst/>
          </a:prstGeom>
          <a:noFill/>
        </p:spPr>
        <p:txBody>
          <a:bodyPr wrap="square" rtlCol="0">
            <a:spAutoFit/>
          </a:bodyPr>
          <a:lstStyle/>
          <a:p>
            <a:r>
              <a:rPr lang="fr-FR" dirty="0" smtClean="0">
                <a:solidFill>
                  <a:srgbClr val="FF0000"/>
                </a:solidFill>
              </a:rPr>
              <a:t>tenterons</a:t>
            </a:r>
            <a:endParaRPr lang="fr-FR" dirty="0">
              <a:solidFill>
                <a:srgbClr val="FF0000"/>
              </a:solidFill>
            </a:endParaRPr>
          </a:p>
        </p:txBody>
      </p:sp>
      <p:cxnSp>
        <p:nvCxnSpPr>
          <p:cNvPr id="16" name="Connecteur droit 15"/>
          <p:cNvCxnSpPr/>
          <p:nvPr/>
        </p:nvCxnSpPr>
        <p:spPr>
          <a:xfrm>
            <a:off x="2699792" y="3140968"/>
            <a:ext cx="86409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8" name="ZoneTexte 17"/>
          <p:cNvSpPr txBox="1"/>
          <p:nvPr/>
        </p:nvSpPr>
        <p:spPr>
          <a:xfrm>
            <a:off x="179512" y="2780928"/>
            <a:ext cx="1115616" cy="369332"/>
          </a:xfrm>
          <a:prstGeom prst="rect">
            <a:avLst/>
          </a:prstGeom>
          <a:noFill/>
        </p:spPr>
        <p:txBody>
          <a:bodyPr wrap="square" rtlCol="0">
            <a:spAutoFit/>
          </a:bodyPr>
          <a:lstStyle/>
          <a:p>
            <a:r>
              <a:rPr lang="fr-FR" dirty="0" smtClean="0">
                <a:solidFill>
                  <a:srgbClr val="FF0000"/>
                </a:solidFill>
              </a:rPr>
              <a:t>resterons</a:t>
            </a:r>
            <a:endParaRPr lang="fr-FR" dirty="0">
              <a:solidFill>
                <a:srgbClr val="FF0000"/>
              </a:solidFill>
            </a:endParaRPr>
          </a:p>
        </p:txBody>
      </p:sp>
      <p:cxnSp>
        <p:nvCxnSpPr>
          <p:cNvPr id="19" name="Connecteur droit 18"/>
          <p:cNvCxnSpPr/>
          <p:nvPr/>
        </p:nvCxnSpPr>
        <p:spPr>
          <a:xfrm>
            <a:off x="5220072" y="422108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0" name="ZoneTexte 19"/>
          <p:cNvSpPr txBox="1"/>
          <p:nvPr/>
        </p:nvSpPr>
        <p:spPr>
          <a:xfrm>
            <a:off x="7524328" y="3933056"/>
            <a:ext cx="1259632" cy="369332"/>
          </a:xfrm>
          <a:prstGeom prst="rect">
            <a:avLst/>
          </a:prstGeom>
          <a:noFill/>
        </p:spPr>
        <p:txBody>
          <a:bodyPr wrap="square" rtlCol="0">
            <a:spAutoFit/>
          </a:bodyPr>
          <a:lstStyle/>
          <a:p>
            <a:r>
              <a:rPr lang="fr-FR" dirty="0" smtClean="0">
                <a:solidFill>
                  <a:srgbClr val="FF0000"/>
                </a:solidFill>
              </a:rPr>
              <a:t>pourraient</a:t>
            </a:r>
            <a:endParaRPr lang="fr-FR" dirty="0">
              <a:solidFill>
                <a:srgbClr val="FF0000"/>
              </a:solidFill>
            </a:endParaRPr>
          </a:p>
        </p:txBody>
      </p:sp>
      <p:cxnSp>
        <p:nvCxnSpPr>
          <p:cNvPr id="21" name="Connecteur droit 20"/>
          <p:cNvCxnSpPr/>
          <p:nvPr/>
        </p:nvCxnSpPr>
        <p:spPr>
          <a:xfrm>
            <a:off x="1475656" y="5085184"/>
            <a:ext cx="79208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3" name="ZoneTexte 22"/>
          <p:cNvSpPr txBox="1"/>
          <p:nvPr/>
        </p:nvSpPr>
        <p:spPr>
          <a:xfrm>
            <a:off x="107504" y="4725144"/>
            <a:ext cx="1115616" cy="369332"/>
          </a:xfrm>
          <a:prstGeom prst="rect">
            <a:avLst/>
          </a:prstGeom>
          <a:noFill/>
        </p:spPr>
        <p:txBody>
          <a:bodyPr wrap="square" rtlCol="0">
            <a:spAutoFit/>
          </a:bodyPr>
          <a:lstStyle/>
          <a:p>
            <a:r>
              <a:rPr lang="fr-FR" dirty="0" smtClean="0">
                <a:solidFill>
                  <a:srgbClr val="FF0000"/>
                </a:solidFill>
              </a:rPr>
              <a:t>sentirons</a:t>
            </a:r>
            <a:endParaRPr lang="fr-FR" dirty="0">
              <a:solidFill>
                <a:srgbClr val="FF0000"/>
              </a:solidFill>
            </a:endParaRPr>
          </a:p>
        </p:txBody>
      </p:sp>
      <p:cxnSp>
        <p:nvCxnSpPr>
          <p:cNvPr id="24" name="Connecteur droit 23"/>
          <p:cNvCxnSpPr/>
          <p:nvPr/>
        </p:nvCxnSpPr>
        <p:spPr>
          <a:xfrm>
            <a:off x="1475656" y="5373216"/>
            <a:ext cx="100811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6" name="ZoneTexte 25"/>
          <p:cNvSpPr txBox="1"/>
          <p:nvPr/>
        </p:nvSpPr>
        <p:spPr>
          <a:xfrm>
            <a:off x="179512" y="5085184"/>
            <a:ext cx="1115616" cy="369332"/>
          </a:xfrm>
          <a:prstGeom prst="rect">
            <a:avLst/>
          </a:prstGeom>
          <a:noFill/>
        </p:spPr>
        <p:txBody>
          <a:bodyPr wrap="square" rtlCol="0">
            <a:spAutoFit/>
          </a:bodyPr>
          <a:lstStyle/>
          <a:p>
            <a:r>
              <a:rPr lang="fr-FR" dirty="0" smtClean="0">
                <a:solidFill>
                  <a:srgbClr val="FF0000"/>
                </a:solidFill>
              </a:rPr>
              <a:t>privilégie</a:t>
            </a:r>
            <a:endParaRPr lang="fr-FR" dirty="0">
              <a:solidFill>
                <a:srgbClr val="FF0000"/>
              </a:solidFill>
            </a:endParaRPr>
          </a:p>
        </p:txBody>
      </p:sp>
      <p:cxnSp>
        <p:nvCxnSpPr>
          <p:cNvPr id="27" name="Connecteur droit 26"/>
          <p:cNvCxnSpPr/>
          <p:nvPr/>
        </p:nvCxnSpPr>
        <p:spPr>
          <a:xfrm>
            <a:off x="6804248" y="5661248"/>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8" name="ZoneTexte 27"/>
          <p:cNvSpPr txBox="1"/>
          <p:nvPr/>
        </p:nvSpPr>
        <p:spPr>
          <a:xfrm>
            <a:off x="7668344" y="5301208"/>
            <a:ext cx="1296144" cy="369332"/>
          </a:xfrm>
          <a:prstGeom prst="rect">
            <a:avLst/>
          </a:prstGeom>
          <a:noFill/>
        </p:spPr>
        <p:txBody>
          <a:bodyPr wrap="square" rtlCol="0">
            <a:spAutoFit/>
          </a:bodyPr>
          <a:lstStyle/>
          <a:p>
            <a:r>
              <a:rPr lang="fr-FR" dirty="0" smtClean="0">
                <a:solidFill>
                  <a:srgbClr val="FF0000"/>
                </a:solidFill>
              </a:rPr>
              <a:t>bénéficient</a:t>
            </a:r>
            <a:endParaRPr lang="fr-FR" dirty="0">
              <a:solidFill>
                <a:srgbClr val="FF0000"/>
              </a:solidFill>
            </a:endParaRPr>
          </a:p>
        </p:txBody>
      </p:sp>
      <p:cxnSp>
        <p:nvCxnSpPr>
          <p:cNvPr id="29" name="Connecteur droit 28"/>
          <p:cNvCxnSpPr/>
          <p:nvPr/>
        </p:nvCxnSpPr>
        <p:spPr>
          <a:xfrm>
            <a:off x="2339752" y="5877272"/>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ZoneTexte 29"/>
          <p:cNvSpPr txBox="1"/>
          <p:nvPr/>
        </p:nvSpPr>
        <p:spPr>
          <a:xfrm>
            <a:off x="251520" y="5589240"/>
            <a:ext cx="1115616" cy="369332"/>
          </a:xfrm>
          <a:prstGeom prst="rect">
            <a:avLst/>
          </a:prstGeom>
          <a:noFill/>
        </p:spPr>
        <p:txBody>
          <a:bodyPr wrap="square" rtlCol="0">
            <a:spAutoFit/>
          </a:bodyPr>
          <a:lstStyle/>
          <a:p>
            <a:r>
              <a:rPr lang="fr-FR" dirty="0" smtClean="0">
                <a:solidFill>
                  <a:srgbClr val="FF0000"/>
                </a:solidFill>
              </a:rPr>
              <a:t>varie</a:t>
            </a:r>
            <a:endParaRPr lang="fr-FR" dirty="0">
              <a:solidFill>
                <a:srgbClr val="FF0000"/>
              </a:solidFill>
            </a:endParaRPr>
          </a:p>
        </p:txBody>
      </p:sp>
      <p:cxnSp>
        <p:nvCxnSpPr>
          <p:cNvPr id="31" name="Connecteur droit 30"/>
          <p:cNvCxnSpPr/>
          <p:nvPr/>
        </p:nvCxnSpPr>
        <p:spPr>
          <a:xfrm>
            <a:off x="4283968" y="6165304"/>
            <a:ext cx="432048"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3" name="ZoneTexte 32"/>
          <p:cNvSpPr txBox="1"/>
          <p:nvPr/>
        </p:nvSpPr>
        <p:spPr>
          <a:xfrm>
            <a:off x="6156176" y="5877272"/>
            <a:ext cx="1115616" cy="369332"/>
          </a:xfrm>
          <a:prstGeom prst="rect">
            <a:avLst/>
          </a:prstGeom>
          <a:noFill/>
        </p:spPr>
        <p:txBody>
          <a:bodyPr wrap="square" rtlCol="0">
            <a:spAutoFit/>
          </a:bodyPr>
          <a:lstStyle/>
          <a:p>
            <a:r>
              <a:rPr lang="fr-FR" dirty="0" smtClean="0">
                <a:solidFill>
                  <a:srgbClr val="FF0000"/>
                </a:solidFill>
              </a:rPr>
              <a:t>soient</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checkerboard(across)">
                                      <p:cBhvr>
                                        <p:cTn id="13" dur="500"/>
                                        <p:tgtEl>
                                          <p:spTgt spid="6"/>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7"/>
                                        </p:tgtEl>
                                        <p:attrNameLst>
                                          <p:attrName>style.visibility</p:attrName>
                                        </p:attrNameLst>
                                      </p:cBhvr>
                                      <p:to>
                                        <p:strVal val="visible"/>
                                      </p:to>
                                    </p:set>
                                    <p:anim calcmode="lin" valueType="num">
                                      <p:cBhvr additive="base">
                                        <p:cTn id="18" dur="500" fill="hold"/>
                                        <p:tgtEl>
                                          <p:spTgt spid="7"/>
                                        </p:tgtEl>
                                        <p:attrNameLst>
                                          <p:attrName>ppt_x</p:attrName>
                                        </p:attrNameLst>
                                      </p:cBhvr>
                                      <p:tavLst>
                                        <p:tav tm="0">
                                          <p:val>
                                            <p:strVal val="#ppt_x"/>
                                          </p:val>
                                        </p:tav>
                                        <p:tav tm="100000">
                                          <p:val>
                                            <p:strVal val="#ppt_x"/>
                                          </p:val>
                                        </p:tav>
                                      </p:tavLst>
                                    </p:anim>
                                    <p:anim calcmode="lin" valueType="num">
                                      <p:cBhvr additive="base">
                                        <p:cTn id="19"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checkerboard(across)">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9"/>
                                        </p:tgtEl>
                                        <p:attrNameLst>
                                          <p:attrName>style.visibility</p:attrName>
                                        </p:attrNameLst>
                                      </p:cBhvr>
                                      <p:to>
                                        <p:strVal val="visible"/>
                                      </p:to>
                                    </p:set>
                                    <p:anim calcmode="lin" valueType="num">
                                      <p:cBhvr additive="base">
                                        <p:cTn id="29" dur="500" fill="hold"/>
                                        <p:tgtEl>
                                          <p:spTgt spid="9"/>
                                        </p:tgtEl>
                                        <p:attrNameLst>
                                          <p:attrName>ppt_x</p:attrName>
                                        </p:attrNameLst>
                                      </p:cBhvr>
                                      <p:tavLst>
                                        <p:tav tm="0">
                                          <p:val>
                                            <p:strVal val="#ppt_x"/>
                                          </p:val>
                                        </p:tav>
                                        <p:tav tm="100000">
                                          <p:val>
                                            <p:strVal val="#ppt_x"/>
                                          </p:val>
                                        </p:tav>
                                      </p:tavLst>
                                    </p:anim>
                                    <p:anim calcmode="lin" valueType="num">
                                      <p:cBhvr additive="base">
                                        <p:cTn id="3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10"/>
                                        </p:tgtEl>
                                        <p:attrNameLst>
                                          <p:attrName>style.visibility</p:attrName>
                                        </p:attrNameLst>
                                      </p:cBhvr>
                                      <p:to>
                                        <p:strVal val="visible"/>
                                      </p:to>
                                    </p:set>
                                    <p:animEffect transition="in" filter="checkerboard(across)">
                                      <p:cBhvr>
                                        <p:cTn id="35" dur="500"/>
                                        <p:tgtEl>
                                          <p:spTgt spid="10"/>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11"/>
                                        </p:tgtEl>
                                        <p:attrNameLst>
                                          <p:attrName>style.visibility</p:attrName>
                                        </p:attrNameLst>
                                      </p:cBhvr>
                                      <p:to>
                                        <p:strVal val="visible"/>
                                      </p:to>
                                    </p:set>
                                    <p:anim calcmode="lin" valueType="num">
                                      <p:cBhvr additive="base">
                                        <p:cTn id="40" dur="500" fill="hold"/>
                                        <p:tgtEl>
                                          <p:spTgt spid="11"/>
                                        </p:tgtEl>
                                        <p:attrNameLst>
                                          <p:attrName>ppt_x</p:attrName>
                                        </p:attrNameLst>
                                      </p:cBhvr>
                                      <p:tavLst>
                                        <p:tav tm="0">
                                          <p:val>
                                            <p:strVal val="#ppt_x"/>
                                          </p:val>
                                        </p:tav>
                                        <p:tav tm="100000">
                                          <p:val>
                                            <p:strVal val="#ppt_x"/>
                                          </p:val>
                                        </p:tav>
                                      </p:tavLst>
                                    </p:anim>
                                    <p:anim calcmode="lin" valueType="num">
                                      <p:cBhvr additive="base">
                                        <p:cTn id="41"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12"/>
                                        </p:tgtEl>
                                        <p:attrNameLst>
                                          <p:attrName>style.visibility</p:attrName>
                                        </p:attrNameLst>
                                      </p:cBhvr>
                                      <p:to>
                                        <p:strVal val="visible"/>
                                      </p:to>
                                    </p:set>
                                    <p:animEffect transition="in" filter="checkerboard(across)">
                                      <p:cBhvr>
                                        <p:cTn id="46" dur="500"/>
                                        <p:tgtEl>
                                          <p:spTgt spid="12"/>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13"/>
                                        </p:tgtEl>
                                        <p:attrNameLst>
                                          <p:attrName>style.visibility</p:attrName>
                                        </p:attrNameLst>
                                      </p:cBhvr>
                                      <p:to>
                                        <p:strVal val="visible"/>
                                      </p:to>
                                    </p:set>
                                    <p:anim calcmode="lin" valueType="num">
                                      <p:cBhvr additive="base">
                                        <p:cTn id="51" dur="500" fill="hold"/>
                                        <p:tgtEl>
                                          <p:spTgt spid="13"/>
                                        </p:tgtEl>
                                        <p:attrNameLst>
                                          <p:attrName>ppt_x</p:attrName>
                                        </p:attrNameLst>
                                      </p:cBhvr>
                                      <p:tavLst>
                                        <p:tav tm="0">
                                          <p:val>
                                            <p:strVal val="#ppt_x"/>
                                          </p:val>
                                        </p:tav>
                                        <p:tav tm="100000">
                                          <p:val>
                                            <p:strVal val="#ppt_x"/>
                                          </p:val>
                                        </p:tav>
                                      </p:tavLst>
                                    </p:anim>
                                    <p:anim calcmode="lin" valueType="num">
                                      <p:cBhvr additive="base">
                                        <p:cTn id="52"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15"/>
                                        </p:tgtEl>
                                        <p:attrNameLst>
                                          <p:attrName>style.visibility</p:attrName>
                                        </p:attrNameLst>
                                      </p:cBhvr>
                                      <p:to>
                                        <p:strVal val="visible"/>
                                      </p:to>
                                    </p:set>
                                    <p:animEffect transition="in" filter="checkerboard(across)">
                                      <p:cBhvr>
                                        <p:cTn id="57" dur="500"/>
                                        <p:tgtEl>
                                          <p:spTgt spid="15"/>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16"/>
                                        </p:tgtEl>
                                        <p:attrNameLst>
                                          <p:attrName>style.visibility</p:attrName>
                                        </p:attrNameLst>
                                      </p:cBhvr>
                                      <p:to>
                                        <p:strVal val="visible"/>
                                      </p:to>
                                    </p:set>
                                    <p:anim calcmode="lin" valueType="num">
                                      <p:cBhvr additive="base">
                                        <p:cTn id="62" dur="500" fill="hold"/>
                                        <p:tgtEl>
                                          <p:spTgt spid="16"/>
                                        </p:tgtEl>
                                        <p:attrNameLst>
                                          <p:attrName>ppt_x</p:attrName>
                                        </p:attrNameLst>
                                      </p:cBhvr>
                                      <p:tavLst>
                                        <p:tav tm="0">
                                          <p:val>
                                            <p:strVal val="#ppt_x"/>
                                          </p:val>
                                        </p:tav>
                                        <p:tav tm="100000">
                                          <p:val>
                                            <p:strVal val="#ppt_x"/>
                                          </p:val>
                                        </p:tav>
                                      </p:tavLst>
                                    </p:anim>
                                    <p:anim calcmode="lin" valueType="num">
                                      <p:cBhvr additive="base">
                                        <p:cTn id="63" dur="500" fill="hold"/>
                                        <p:tgtEl>
                                          <p:spTgt spid="16"/>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18"/>
                                        </p:tgtEl>
                                        <p:attrNameLst>
                                          <p:attrName>style.visibility</p:attrName>
                                        </p:attrNameLst>
                                      </p:cBhvr>
                                      <p:to>
                                        <p:strVal val="visible"/>
                                      </p:to>
                                    </p:set>
                                    <p:animEffect transition="in" filter="checkerboard(across)">
                                      <p:cBhvr>
                                        <p:cTn id="68" dur="500"/>
                                        <p:tgtEl>
                                          <p:spTgt spid="18"/>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19"/>
                                        </p:tgtEl>
                                        <p:attrNameLst>
                                          <p:attrName>style.visibility</p:attrName>
                                        </p:attrNameLst>
                                      </p:cBhvr>
                                      <p:to>
                                        <p:strVal val="visible"/>
                                      </p:to>
                                    </p:set>
                                    <p:anim calcmode="lin" valueType="num">
                                      <p:cBhvr additive="base">
                                        <p:cTn id="73" dur="500" fill="hold"/>
                                        <p:tgtEl>
                                          <p:spTgt spid="19"/>
                                        </p:tgtEl>
                                        <p:attrNameLst>
                                          <p:attrName>ppt_x</p:attrName>
                                        </p:attrNameLst>
                                      </p:cBhvr>
                                      <p:tavLst>
                                        <p:tav tm="0">
                                          <p:val>
                                            <p:strVal val="#ppt_x"/>
                                          </p:val>
                                        </p:tav>
                                        <p:tav tm="100000">
                                          <p:val>
                                            <p:strVal val="#ppt_x"/>
                                          </p:val>
                                        </p:tav>
                                      </p:tavLst>
                                    </p:anim>
                                    <p:anim calcmode="lin" valueType="num">
                                      <p:cBhvr additive="base">
                                        <p:cTn id="74" dur="500" fill="hold"/>
                                        <p:tgtEl>
                                          <p:spTgt spid="19"/>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20"/>
                                        </p:tgtEl>
                                        <p:attrNameLst>
                                          <p:attrName>style.visibility</p:attrName>
                                        </p:attrNameLst>
                                      </p:cBhvr>
                                      <p:to>
                                        <p:strVal val="visible"/>
                                      </p:to>
                                    </p:set>
                                    <p:animEffect transition="in" filter="checkerboard(across)">
                                      <p:cBhvr>
                                        <p:cTn id="79" dur="500"/>
                                        <p:tgtEl>
                                          <p:spTgt spid="20"/>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21"/>
                                        </p:tgtEl>
                                        <p:attrNameLst>
                                          <p:attrName>style.visibility</p:attrName>
                                        </p:attrNameLst>
                                      </p:cBhvr>
                                      <p:to>
                                        <p:strVal val="visible"/>
                                      </p:to>
                                    </p:set>
                                    <p:anim calcmode="lin" valueType="num">
                                      <p:cBhvr additive="base">
                                        <p:cTn id="84" dur="500" fill="hold"/>
                                        <p:tgtEl>
                                          <p:spTgt spid="21"/>
                                        </p:tgtEl>
                                        <p:attrNameLst>
                                          <p:attrName>ppt_x</p:attrName>
                                        </p:attrNameLst>
                                      </p:cBhvr>
                                      <p:tavLst>
                                        <p:tav tm="0">
                                          <p:val>
                                            <p:strVal val="#ppt_x"/>
                                          </p:val>
                                        </p:tav>
                                        <p:tav tm="100000">
                                          <p:val>
                                            <p:strVal val="#ppt_x"/>
                                          </p:val>
                                        </p:tav>
                                      </p:tavLst>
                                    </p:anim>
                                    <p:anim calcmode="lin" valueType="num">
                                      <p:cBhvr additive="base">
                                        <p:cTn id="85" dur="500" fill="hold"/>
                                        <p:tgtEl>
                                          <p:spTgt spid="21"/>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23"/>
                                        </p:tgtEl>
                                        <p:attrNameLst>
                                          <p:attrName>style.visibility</p:attrName>
                                        </p:attrNameLst>
                                      </p:cBhvr>
                                      <p:to>
                                        <p:strVal val="visible"/>
                                      </p:to>
                                    </p:set>
                                    <p:animEffect transition="in" filter="checkerboard(across)">
                                      <p:cBhvr>
                                        <p:cTn id="90" dur="500"/>
                                        <p:tgtEl>
                                          <p:spTgt spid="23"/>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24"/>
                                        </p:tgtEl>
                                        <p:attrNameLst>
                                          <p:attrName>style.visibility</p:attrName>
                                        </p:attrNameLst>
                                      </p:cBhvr>
                                      <p:to>
                                        <p:strVal val="visible"/>
                                      </p:to>
                                    </p:set>
                                    <p:anim calcmode="lin" valueType="num">
                                      <p:cBhvr additive="base">
                                        <p:cTn id="95" dur="500" fill="hold"/>
                                        <p:tgtEl>
                                          <p:spTgt spid="24"/>
                                        </p:tgtEl>
                                        <p:attrNameLst>
                                          <p:attrName>ppt_x</p:attrName>
                                        </p:attrNameLst>
                                      </p:cBhvr>
                                      <p:tavLst>
                                        <p:tav tm="0">
                                          <p:val>
                                            <p:strVal val="#ppt_x"/>
                                          </p:val>
                                        </p:tav>
                                        <p:tav tm="100000">
                                          <p:val>
                                            <p:strVal val="#ppt_x"/>
                                          </p:val>
                                        </p:tav>
                                      </p:tavLst>
                                    </p:anim>
                                    <p:anim calcmode="lin" valueType="num">
                                      <p:cBhvr additive="base">
                                        <p:cTn id="96" dur="500" fill="hold"/>
                                        <p:tgtEl>
                                          <p:spTgt spid="24"/>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26"/>
                                        </p:tgtEl>
                                        <p:attrNameLst>
                                          <p:attrName>style.visibility</p:attrName>
                                        </p:attrNameLst>
                                      </p:cBhvr>
                                      <p:to>
                                        <p:strVal val="visible"/>
                                      </p:to>
                                    </p:set>
                                    <p:animEffect transition="in" filter="checkerboard(across)">
                                      <p:cBhvr>
                                        <p:cTn id="101" dur="500"/>
                                        <p:tgtEl>
                                          <p:spTgt spid="26"/>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27"/>
                                        </p:tgtEl>
                                        <p:attrNameLst>
                                          <p:attrName>style.visibility</p:attrName>
                                        </p:attrNameLst>
                                      </p:cBhvr>
                                      <p:to>
                                        <p:strVal val="visible"/>
                                      </p:to>
                                    </p:set>
                                    <p:anim calcmode="lin" valueType="num">
                                      <p:cBhvr additive="base">
                                        <p:cTn id="106" dur="500" fill="hold"/>
                                        <p:tgtEl>
                                          <p:spTgt spid="27"/>
                                        </p:tgtEl>
                                        <p:attrNameLst>
                                          <p:attrName>ppt_x</p:attrName>
                                        </p:attrNameLst>
                                      </p:cBhvr>
                                      <p:tavLst>
                                        <p:tav tm="0">
                                          <p:val>
                                            <p:strVal val="#ppt_x"/>
                                          </p:val>
                                        </p:tav>
                                        <p:tav tm="100000">
                                          <p:val>
                                            <p:strVal val="#ppt_x"/>
                                          </p:val>
                                        </p:tav>
                                      </p:tavLst>
                                    </p:anim>
                                    <p:anim calcmode="lin" valueType="num">
                                      <p:cBhvr additive="base">
                                        <p:cTn id="107" dur="500" fill="hold"/>
                                        <p:tgtEl>
                                          <p:spTgt spid="27"/>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28"/>
                                        </p:tgtEl>
                                        <p:attrNameLst>
                                          <p:attrName>style.visibility</p:attrName>
                                        </p:attrNameLst>
                                      </p:cBhvr>
                                      <p:to>
                                        <p:strVal val="visible"/>
                                      </p:to>
                                    </p:set>
                                    <p:animEffect transition="in" filter="checkerboard(across)">
                                      <p:cBhvr>
                                        <p:cTn id="112" dur="500"/>
                                        <p:tgtEl>
                                          <p:spTgt spid="28"/>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29"/>
                                        </p:tgtEl>
                                        <p:attrNameLst>
                                          <p:attrName>style.visibility</p:attrName>
                                        </p:attrNameLst>
                                      </p:cBhvr>
                                      <p:to>
                                        <p:strVal val="visible"/>
                                      </p:to>
                                    </p:set>
                                    <p:anim calcmode="lin" valueType="num">
                                      <p:cBhvr additive="base">
                                        <p:cTn id="117" dur="500" fill="hold"/>
                                        <p:tgtEl>
                                          <p:spTgt spid="29"/>
                                        </p:tgtEl>
                                        <p:attrNameLst>
                                          <p:attrName>ppt_x</p:attrName>
                                        </p:attrNameLst>
                                      </p:cBhvr>
                                      <p:tavLst>
                                        <p:tav tm="0">
                                          <p:val>
                                            <p:strVal val="#ppt_x"/>
                                          </p:val>
                                        </p:tav>
                                        <p:tav tm="100000">
                                          <p:val>
                                            <p:strVal val="#ppt_x"/>
                                          </p:val>
                                        </p:tav>
                                      </p:tavLst>
                                    </p:anim>
                                    <p:anim calcmode="lin" valueType="num">
                                      <p:cBhvr additive="base">
                                        <p:cTn id="118" dur="500" fill="hold"/>
                                        <p:tgtEl>
                                          <p:spTgt spid="29"/>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30"/>
                                        </p:tgtEl>
                                        <p:attrNameLst>
                                          <p:attrName>style.visibility</p:attrName>
                                        </p:attrNameLst>
                                      </p:cBhvr>
                                      <p:to>
                                        <p:strVal val="visible"/>
                                      </p:to>
                                    </p:set>
                                    <p:animEffect transition="in" filter="checkerboard(across)">
                                      <p:cBhvr>
                                        <p:cTn id="123" dur="500"/>
                                        <p:tgtEl>
                                          <p:spTgt spid="30"/>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31"/>
                                        </p:tgtEl>
                                        <p:attrNameLst>
                                          <p:attrName>style.visibility</p:attrName>
                                        </p:attrNameLst>
                                      </p:cBhvr>
                                      <p:to>
                                        <p:strVal val="visible"/>
                                      </p:to>
                                    </p:set>
                                    <p:anim calcmode="lin" valueType="num">
                                      <p:cBhvr additive="base">
                                        <p:cTn id="128" dur="500" fill="hold"/>
                                        <p:tgtEl>
                                          <p:spTgt spid="31"/>
                                        </p:tgtEl>
                                        <p:attrNameLst>
                                          <p:attrName>ppt_x</p:attrName>
                                        </p:attrNameLst>
                                      </p:cBhvr>
                                      <p:tavLst>
                                        <p:tav tm="0">
                                          <p:val>
                                            <p:strVal val="#ppt_x"/>
                                          </p:val>
                                        </p:tav>
                                        <p:tav tm="100000">
                                          <p:val>
                                            <p:strVal val="#ppt_x"/>
                                          </p:val>
                                        </p:tav>
                                      </p:tavLst>
                                    </p:anim>
                                    <p:anim calcmode="lin" valueType="num">
                                      <p:cBhvr additive="base">
                                        <p:cTn id="129"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33"/>
                                        </p:tgtEl>
                                        <p:attrNameLst>
                                          <p:attrName>style.visibility</p:attrName>
                                        </p:attrNameLst>
                                      </p:cBhvr>
                                      <p:to>
                                        <p:strVal val="visible"/>
                                      </p:to>
                                    </p:set>
                                    <p:animEffect transition="in" filter="checkerboard(across)">
                                      <p:cBhvr>
                                        <p:cTn id="134" dur="500"/>
                                        <p:tgtEl>
                                          <p:spTgt spid="3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 grpId="0"/>
      <p:bldP spid="10" grpId="0"/>
      <p:bldP spid="12" grpId="0"/>
      <p:bldP spid="15" grpId="0"/>
      <p:bldP spid="18" grpId="0"/>
      <p:bldP spid="20" grpId="0"/>
      <p:bldP spid="23" grpId="0"/>
      <p:bldP spid="26" grpId="0"/>
      <p:bldP spid="28" grpId="0"/>
      <p:bldP spid="30" grpId="0"/>
      <p:bldP spid="33"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74638"/>
            <a:ext cx="8229600" cy="706090"/>
          </a:xfrm>
        </p:spPr>
        <p:txBody>
          <a:bodyPr>
            <a:normAutofit fontScale="90000"/>
          </a:bodyPr>
          <a:lstStyle/>
          <a:p>
            <a:r>
              <a:rPr lang="fr-FR" b="1" dirty="0" smtClean="0"/>
              <a:t>Maison pour femmes</a:t>
            </a:r>
            <a:endParaRPr lang="fr-FR" dirty="0"/>
          </a:p>
        </p:txBody>
      </p:sp>
      <p:sp>
        <p:nvSpPr>
          <p:cNvPr id="3" name="Espace réservé du contenu 2"/>
          <p:cNvSpPr>
            <a:spLocks noGrp="1"/>
          </p:cNvSpPr>
          <p:nvPr>
            <p:ph idx="1"/>
          </p:nvPr>
        </p:nvSpPr>
        <p:spPr>
          <a:xfrm>
            <a:off x="1259632" y="908720"/>
            <a:ext cx="6480720" cy="5184576"/>
          </a:xfrm>
        </p:spPr>
        <p:txBody>
          <a:bodyPr>
            <a:normAutofit fontScale="62500" lnSpcReduction="20000"/>
          </a:bodyPr>
          <a:lstStyle/>
          <a:p>
            <a:pPr marL="0" indent="0">
              <a:lnSpc>
                <a:spcPct val="120000"/>
              </a:lnSpc>
              <a:spcBef>
                <a:spcPts val="0"/>
              </a:spcBef>
              <a:buNone/>
            </a:pPr>
            <a:r>
              <a:rPr lang="fr-FR" dirty="0" smtClean="0"/>
              <a:t>Par </a:t>
            </a:r>
            <a:r>
              <a:rPr lang="fr-FR" dirty="0"/>
              <a:t>acquit de conscience, les organismes auxquels Luce avait téléphoné lui ont conseillée de se rendre à la </a:t>
            </a:r>
            <a:r>
              <a:rPr lang="fr-FR" i="1" dirty="0"/>
              <a:t>Maison pour femmes</a:t>
            </a:r>
            <a:r>
              <a:rPr lang="fr-FR" dirty="0"/>
              <a:t>. Elle n'avait pas été frappé par son conjoint, mais les injures subis constituaient de dangereuses menaces : elle l'avait échappée belle ! Des femmes de toutes les couches de la société y ont été accueilli : professionnelles, ménagères, chômeuses, et ce, de tout âge. Les services offerts sont gratuits, et la plupart des femmes qui y réside continue leur routine même si c'est une situation qu'elles n'auraient pas voulue vivre. Les femmes intoxiquées, alcooliques ou au prise avec un problème de santé mentale non contrôlé sont dirigées vers un organisme de crise. Les quelques vingt femmes bénévoles se sont vu offrir une solide formation, ce n'est donc pas des demi-intervenantes. Malgré tout, les difficultés de la clientèle se sont </a:t>
            </a:r>
            <a:r>
              <a:rPr lang="fr-FR" dirty="0" smtClean="0"/>
              <a:t>révélées </a:t>
            </a:r>
            <a:r>
              <a:rPr lang="fr-FR" dirty="0"/>
              <a:t>plus graves qu'elles ne </a:t>
            </a:r>
            <a:r>
              <a:rPr lang="fr-FR" dirty="0" smtClean="0"/>
              <a:t>l'avait </a:t>
            </a:r>
            <a:r>
              <a:rPr lang="fr-FR" dirty="0"/>
              <a:t>cru</a:t>
            </a:r>
            <a:r>
              <a:rPr lang="fr-FR" dirty="0" smtClean="0"/>
              <a:t>.</a:t>
            </a:r>
            <a:endParaRPr lang="fr-FR" dirty="0"/>
          </a:p>
        </p:txBody>
      </p:sp>
      <p:cxnSp>
        <p:nvCxnSpPr>
          <p:cNvPr id="4" name="Connecteur droit 3"/>
          <p:cNvCxnSpPr/>
          <p:nvPr/>
        </p:nvCxnSpPr>
        <p:spPr>
          <a:xfrm>
            <a:off x="3131840" y="1556792"/>
            <a:ext cx="1008112"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6" name="ZoneTexte 5"/>
          <p:cNvSpPr txBox="1"/>
          <p:nvPr/>
        </p:nvSpPr>
        <p:spPr>
          <a:xfrm>
            <a:off x="179512" y="1268760"/>
            <a:ext cx="1115616" cy="369332"/>
          </a:xfrm>
          <a:prstGeom prst="rect">
            <a:avLst/>
          </a:prstGeom>
          <a:noFill/>
        </p:spPr>
        <p:txBody>
          <a:bodyPr wrap="square" rtlCol="0">
            <a:spAutoFit/>
          </a:bodyPr>
          <a:lstStyle/>
          <a:p>
            <a:r>
              <a:rPr lang="fr-FR" dirty="0" smtClean="0">
                <a:solidFill>
                  <a:srgbClr val="FF0000"/>
                </a:solidFill>
              </a:rPr>
              <a:t>conseillé</a:t>
            </a:r>
            <a:endParaRPr lang="fr-FR" dirty="0">
              <a:solidFill>
                <a:srgbClr val="FF0000"/>
              </a:solidFill>
            </a:endParaRPr>
          </a:p>
        </p:txBody>
      </p:sp>
      <p:cxnSp>
        <p:nvCxnSpPr>
          <p:cNvPr id="7" name="Connecteur droit 6"/>
          <p:cNvCxnSpPr/>
          <p:nvPr/>
        </p:nvCxnSpPr>
        <p:spPr>
          <a:xfrm>
            <a:off x="4211960" y="184482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ZoneTexte 7"/>
          <p:cNvSpPr txBox="1"/>
          <p:nvPr/>
        </p:nvSpPr>
        <p:spPr>
          <a:xfrm>
            <a:off x="7668344" y="1556792"/>
            <a:ext cx="1115616" cy="369332"/>
          </a:xfrm>
          <a:prstGeom prst="rect">
            <a:avLst/>
          </a:prstGeom>
          <a:noFill/>
        </p:spPr>
        <p:txBody>
          <a:bodyPr wrap="square" rtlCol="0">
            <a:spAutoFit/>
          </a:bodyPr>
          <a:lstStyle/>
          <a:p>
            <a:r>
              <a:rPr lang="fr-FR" dirty="0" smtClean="0">
                <a:solidFill>
                  <a:srgbClr val="FF0000"/>
                </a:solidFill>
              </a:rPr>
              <a:t>frappée</a:t>
            </a:r>
            <a:endParaRPr lang="fr-FR" dirty="0">
              <a:solidFill>
                <a:srgbClr val="FF0000"/>
              </a:solidFill>
            </a:endParaRPr>
          </a:p>
        </p:txBody>
      </p:sp>
      <p:cxnSp>
        <p:nvCxnSpPr>
          <p:cNvPr id="9" name="Connecteur droit 8"/>
          <p:cNvCxnSpPr/>
          <p:nvPr/>
        </p:nvCxnSpPr>
        <p:spPr>
          <a:xfrm>
            <a:off x="2123728" y="2204864"/>
            <a:ext cx="50405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1" name="ZoneTexte 10"/>
          <p:cNvSpPr txBox="1"/>
          <p:nvPr/>
        </p:nvSpPr>
        <p:spPr>
          <a:xfrm>
            <a:off x="251520" y="1916832"/>
            <a:ext cx="899592" cy="369332"/>
          </a:xfrm>
          <a:prstGeom prst="rect">
            <a:avLst/>
          </a:prstGeom>
          <a:noFill/>
        </p:spPr>
        <p:txBody>
          <a:bodyPr wrap="square" rtlCol="0">
            <a:spAutoFit/>
          </a:bodyPr>
          <a:lstStyle/>
          <a:p>
            <a:r>
              <a:rPr lang="fr-FR" dirty="0" smtClean="0">
                <a:solidFill>
                  <a:srgbClr val="FF0000"/>
                </a:solidFill>
              </a:rPr>
              <a:t>subies</a:t>
            </a:r>
            <a:endParaRPr lang="fr-FR" dirty="0">
              <a:solidFill>
                <a:srgbClr val="FF0000"/>
              </a:solidFill>
            </a:endParaRPr>
          </a:p>
        </p:txBody>
      </p:sp>
      <p:cxnSp>
        <p:nvCxnSpPr>
          <p:cNvPr id="12" name="Connecteur droit 11"/>
          <p:cNvCxnSpPr/>
          <p:nvPr/>
        </p:nvCxnSpPr>
        <p:spPr>
          <a:xfrm>
            <a:off x="1979712" y="2492896"/>
            <a:ext cx="108012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4" name="ZoneTexte 13"/>
          <p:cNvSpPr txBox="1"/>
          <p:nvPr/>
        </p:nvSpPr>
        <p:spPr>
          <a:xfrm>
            <a:off x="179512" y="2204864"/>
            <a:ext cx="1008112" cy="369332"/>
          </a:xfrm>
          <a:prstGeom prst="rect">
            <a:avLst/>
          </a:prstGeom>
          <a:noFill/>
        </p:spPr>
        <p:txBody>
          <a:bodyPr wrap="square" rtlCol="0">
            <a:spAutoFit/>
          </a:bodyPr>
          <a:lstStyle/>
          <a:p>
            <a:r>
              <a:rPr lang="fr-FR" dirty="0" smtClean="0">
                <a:solidFill>
                  <a:srgbClr val="FF0000"/>
                </a:solidFill>
              </a:rPr>
              <a:t>échappé</a:t>
            </a:r>
            <a:endParaRPr lang="fr-FR" dirty="0">
              <a:solidFill>
                <a:srgbClr val="FF0000"/>
              </a:solidFill>
            </a:endParaRPr>
          </a:p>
        </p:txBody>
      </p:sp>
      <p:cxnSp>
        <p:nvCxnSpPr>
          <p:cNvPr id="15" name="Connecteur droit 14"/>
          <p:cNvCxnSpPr/>
          <p:nvPr/>
        </p:nvCxnSpPr>
        <p:spPr>
          <a:xfrm>
            <a:off x="3635896" y="2780928"/>
            <a:ext cx="86409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7" name="ZoneTexte 16"/>
          <p:cNvSpPr txBox="1"/>
          <p:nvPr/>
        </p:nvSpPr>
        <p:spPr>
          <a:xfrm>
            <a:off x="107504" y="2492896"/>
            <a:ext cx="1224136" cy="369332"/>
          </a:xfrm>
          <a:prstGeom prst="rect">
            <a:avLst/>
          </a:prstGeom>
          <a:noFill/>
        </p:spPr>
        <p:txBody>
          <a:bodyPr wrap="square" rtlCol="0">
            <a:spAutoFit/>
          </a:bodyPr>
          <a:lstStyle/>
          <a:p>
            <a:r>
              <a:rPr lang="fr-FR" dirty="0" smtClean="0">
                <a:solidFill>
                  <a:srgbClr val="FF0000"/>
                </a:solidFill>
              </a:rPr>
              <a:t>accueillies</a:t>
            </a:r>
            <a:endParaRPr lang="fr-FR" dirty="0">
              <a:solidFill>
                <a:srgbClr val="FF0000"/>
              </a:solidFill>
            </a:endParaRPr>
          </a:p>
        </p:txBody>
      </p:sp>
      <p:cxnSp>
        <p:nvCxnSpPr>
          <p:cNvPr id="18" name="Connecteur droit 17"/>
          <p:cNvCxnSpPr/>
          <p:nvPr/>
        </p:nvCxnSpPr>
        <p:spPr>
          <a:xfrm>
            <a:off x="6660232" y="3356992"/>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19" name="ZoneTexte 18"/>
          <p:cNvSpPr txBox="1"/>
          <p:nvPr/>
        </p:nvSpPr>
        <p:spPr>
          <a:xfrm>
            <a:off x="7380312" y="2996952"/>
            <a:ext cx="1115616" cy="369332"/>
          </a:xfrm>
          <a:prstGeom prst="rect">
            <a:avLst/>
          </a:prstGeom>
          <a:noFill/>
        </p:spPr>
        <p:txBody>
          <a:bodyPr wrap="square" rtlCol="0">
            <a:spAutoFit/>
          </a:bodyPr>
          <a:lstStyle/>
          <a:p>
            <a:r>
              <a:rPr lang="fr-FR" dirty="0" smtClean="0">
                <a:solidFill>
                  <a:srgbClr val="FF0000"/>
                </a:solidFill>
              </a:rPr>
              <a:t>résident</a:t>
            </a:r>
            <a:endParaRPr lang="fr-FR" dirty="0">
              <a:solidFill>
                <a:srgbClr val="FF0000"/>
              </a:solidFill>
            </a:endParaRPr>
          </a:p>
        </p:txBody>
      </p:sp>
      <p:cxnSp>
        <p:nvCxnSpPr>
          <p:cNvPr id="20" name="Connecteur droit 19"/>
          <p:cNvCxnSpPr/>
          <p:nvPr/>
        </p:nvCxnSpPr>
        <p:spPr>
          <a:xfrm>
            <a:off x="1403648" y="3717032"/>
            <a:ext cx="86409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2" name="ZoneTexte 21"/>
          <p:cNvSpPr txBox="1"/>
          <p:nvPr/>
        </p:nvSpPr>
        <p:spPr>
          <a:xfrm>
            <a:off x="107504" y="3356992"/>
            <a:ext cx="1296144" cy="369332"/>
          </a:xfrm>
          <a:prstGeom prst="rect">
            <a:avLst/>
          </a:prstGeom>
          <a:noFill/>
        </p:spPr>
        <p:txBody>
          <a:bodyPr wrap="square" rtlCol="0">
            <a:spAutoFit/>
          </a:bodyPr>
          <a:lstStyle/>
          <a:p>
            <a:r>
              <a:rPr lang="fr-FR" dirty="0" smtClean="0">
                <a:solidFill>
                  <a:srgbClr val="FF0000"/>
                </a:solidFill>
              </a:rPr>
              <a:t>continuent</a:t>
            </a:r>
            <a:endParaRPr lang="fr-FR" dirty="0">
              <a:solidFill>
                <a:srgbClr val="FF0000"/>
              </a:solidFill>
            </a:endParaRPr>
          </a:p>
        </p:txBody>
      </p:sp>
      <p:cxnSp>
        <p:nvCxnSpPr>
          <p:cNvPr id="23" name="Connecteur droit 22"/>
          <p:cNvCxnSpPr/>
          <p:nvPr/>
        </p:nvCxnSpPr>
        <p:spPr>
          <a:xfrm>
            <a:off x="2843808" y="400506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4" name="ZoneTexte 23"/>
          <p:cNvSpPr txBox="1"/>
          <p:nvPr/>
        </p:nvSpPr>
        <p:spPr>
          <a:xfrm>
            <a:off x="179512" y="3717032"/>
            <a:ext cx="1115616" cy="369332"/>
          </a:xfrm>
          <a:prstGeom prst="rect">
            <a:avLst/>
          </a:prstGeom>
          <a:noFill/>
        </p:spPr>
        <p:txBody>
          <a:bodyPr wrap="square" rtlCol="0">
            <a:spAutoFit/>
          </a:bodyPr>
          <a:lstStyle/>
          <a:p>
            <a:r>
              <a:rPr lang="fr-FR" dirty="0" smtClean="0">
                <a:solidFill>
                  <a:srgbClr val="FF0000"/>
                </a:solidFill>
              </a:rPr>
              <a:t>voulu</a:t>
            </a:r>
            <a:endParaRPr lang="fr-FR" dirty="0">
              <a:solidFill>
                <a:srgbClr val="FF0000"/>
              </a:solidFill>
            </a:endParaRPr>
          </a:p>
        </p:txBody>
      </p:sp>
      <p:cxnSp>
        <p:nvCxnSpPr>
          <p:cNvPr id="25" name="Connecteur droit 24"/>
          <p:cNvCxnSpPr/>
          <p:nvPr/>
        </p:nvCxnSpPr>
        <p:spPr>
          <a:xfrm>
            <a:off x="2843808" y="4293096"/>
            <a:ext cx="864096"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7" name="ZoneTexte 26"/>
          <p:cNvSpPr txBox="1"/>
          <p:nvPr/>
        </p:nvSpPr>
        <p:spPr>
          <a:xfrm>
            <a:off x="107504" y="4005064"/>
            <a:ext cx="1440160" cy="369332"/>
          </a:xfrm>
          <a:prstGeom prst="rect">
            <a:avLst/>
          </a:prstGeom>
          <a:noFill/>
        </p:spPr>
        <p:txBody>
          <a:bodyPr wrap="square" rtlCol="0">
            <a:spAutoFit/>
          </a:bodyPr>
          <a:lstStyle/>
          <a:p>
            <a:r>
              <a:rPr lang="fr-FR" dirty="0" smtClean="0">
                <a:solidFill>
                  <a:srgbClr val="FF0000"/>
                </a:solidFill>
              </a:rPr>
              <a:t>Aux prises</a:t>
            </a:r>
            <a:endParaRPr lang="fr-FR" dirty="0">
              <a:solidFill>
                <a:srgbClr val="FF0000"/>
              </a:solidFill>
            </a:endParaRPr>
          </a:p>
        </p:txBody>
      </p:sp>
      <p:cxnSp>
        <p:nvCxnSpPr>
          <p:cNvPr id="28" name="Connecteur droit 27"/>
          <p:cNvCxnSpPr/>
          <p:nvPr/>
        </p:nvCxnSpPr>
        <p:spPr>
          <a:xfrm>
            <a:off x="1403648" y="4869160"/>
            <a:ext cx="936104"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ZoneTexte 29"/>
          <p:cNvSpPr txBox="1"/>
          <p:nvPr/>
        </p:nvSpPr>
        <p:spPr>
          <a:xfrm>
            <a:off x="107504" y="4581128"/>
            <a:ext cx="1115616" cy="369332"/>
          </a:xfrm>
          <a:prstGeom prst="rect">
            <a:avLst/>
          </a:prstGeom>
          <a:noFill/>
        </p:spPr>
        <p:txBody>
          <a:bodyPr wrap="square" rtlCol="0">
            <a:spAutoFit/>
          </a:bodyPr>
          <a:lstStyle/>
          <a:p>
            <a:r>
              <a:rPr lang="fr-FR" dirty="0" smtClean="0">
                <a:solidFill>
                  <a:srgbClr val="FF0000"/>
                </a:solidFill>
              </a:rPr>
              <a:t>quelque</a:t>
            </a:r>
            <a:endParaRPr lang="fr-FR" dirty="0">
              <a:solidFill>
                <a:srgbClr val="FF0000"/>
              </a:solidFill>
            </a:endParaRPr>
          </a:p>
        </p:txBody>
      </p:sp>
      <p:cxnSp>
        <p:nvCxnSpPr>
          <p:cNvPr id="31" name="Connecteur droit 30"/>
          <p:cNvCxnSpPr/>
          <p:nvPr/>
        </p:nvCxnSpPr>
        <p:spPr>
          <a:xfrm>
            <a:off x="3203848" y="5229200"/>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2" name="ZoneTexte 31"/>
          <p:cNvSpPr txBox="1"/>
          <p:nvPr/>
        </p:nvSpPr>
        <p:spPr>
          <a:xfrm>
            <a:off x="7596336" y="4869160"/>
            <a:ext cx="1296144" cy="369332"/>
          </a:xfrm>
          <a:prstGeom prst="rect">
            <a:avLst/>
          </a:prstGeom>
          <a:noFill/>
        </p:spPr>
        <p:txBody>
          <a:bodyPr wrap="square" rtlCol="0">
            <a:spAutoFit/>
          </a:bodyPr>
          <a:lstStyle/>
          <a:p>
            <a:r>
              <a:rPr lang="fr-FR" dirty="0" smtClean="0">
                <a:solidFill>
                  <a:srgbClr val="FF0000"/>
                </a:solidFill>
              </a:rPr>
              <a:t>Ce ne sont</a:t>
            </a:r>
            <a:endParaRPr lang="fr-FR" dirty="0">
              <a:solidFill>
                <a:srgbClr val="FF0000"/>
              </a:solidFill>
            </a:endParaRPr>
          </a:p>
        </p:txBody>
      </p:sp>
      <p:cxnSp>
        <p:nvCxnSpPr>
          <p:cNvPr id="33" name="Connecteur droit 32"/>
          <p:cNvCxnSpPr/>
          <p:nvPr/>
        </p:nvCxnSpPr>
        <p:spPr>
          <a:xfrm>
            <a:off x="3635896" y="5805264"/>
            <a:ext cx="720080" cy="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34" name="ZoneTexte 33"/>
          <p:cNvSpPr txBox="1"/>
          <p:nvPr/>
        </p:nvSpPr>
        <p:spPr>
          <a:xfrm>
            <a:off x="4860032" y="5517232"/>
            <a:ext cx="1115616" cy="369332"/>
          </a:xfrm>
          <a:prstGeom prst="rect">
            <a:avLst/>
          </a:prstGeom>
          <a:noFill/>
        </p:spPr>
        <p:txBody>
          <a:bodyPr wrap="square" rtlCol="0">
            <a:spAutoFit/>
          </a:bodyPr>
          <a:lstStyle/>
          <a:p>
            <a:r>
              <a:rPr lang="fr-FR" dirty="0" smtClean="0">
                <a:solidFill>
                  <a:srgbClr val="FF0000"/>
                </a:solidFill>
              </a:rPr>
              <a:t>avaient</a:t>
            </a:r>
            <a:endParaRPr lang="fr-FR"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5" presetClass="entr" presetSubtype="1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checkerboard(across)">
                                      <p:cBhvr>
                                        <p:cTn id="13" dur="500"/>
                                        <p:tgtEl>
                                          <p:spTgt spid="6"/>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7"/>
                                        </p:tgtEl>
                                        <p:attrNameLst>
                                          <p:attrName>style.visibility</p:attrName>
                                        </p:attrNameLst>
                                      </p:cBhvr>
                                      <p:to>
                                        <p:strVal val="visible"/>
                                      </p:to>
                                    </p:set>
                                    <p:anim calcmode="lin" valueType="num">
                                      <p:cBhvr additive="base">
                                        <p:cTn id="18" dur="500" fill="hold"/>
                                        <p:tgtEl>
                                          <p:spTgt spid="7"/>
                                        </p:tgtEl>
                                        <p:attrNameLst>
                                          <p:attrName>ppt_x</p:attrName>
                                        </p:attrNameLst>
                                      </p:cBhvr>
                                      <p:tavLst>
                                        <p:tav tm="0">
                                          <p:val>
                                            <p:strVal val="#ppt_x"/>
                                          </p:val>
                                        </p:tav>
                                        <p:tav tm="100000">
                                          <p:val>
                                            <p:strVal val="#ppt_x"/>
                                          </p:val>
                                        </p:tav>
                                      </p:tavLst>
                                    </p:anim>
                                    <p:anim calcmode="lin" valueType="num">
                                      <p:cBhvr additive="base">
                                        <p:cTn id="19"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5" presetClass="entr" presetSubtype="10" fill="hold" grpId="0" nodeType="click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checkerboard(across)">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nodeType="clickEffect">
                                  <p:stCondLst>
                                    <p:cond delay="0"/>
                                  </p:stCondLst>
                                  <p:childTnLst>
                                    <p:set>
                                      <p:cBhvr>
                                        <p:cTn id="28" dur="1" fill="hold">
                                          <p:stCondLst>
                                            <p:cond delay="0"/>
                                          </p:stCondLst>
                                        </p:cTn>
                                        <p:tgtEl>
                                          <p:spTgt spid="9"/>
                                        </p:tgtEl>
                                        <p:attrNameLst>
                                          <p:attrName>style.visibility</p:attrName>
                                        </p:attrNameLst>
                                      </p:cBhvr>
                                      <p:to>
                                        <p:strVal val="visible"/>
                                      </p:to>
                                    </p:set>
                                    <p:anim calcmode="lin" valueType="num">
                                      <p:cBhvr additive="base">
                                        <p:cTn id="29" dur="500" fill="hold"/>
                                        <p:tgtEl>
                                          <p:spTgt spid="9"/>
                                        </p:tgtEl>
                                        <p:attrNameLst>
                                          <p:attrName>ppt_x</p:attrName>
                                        </p:attrNameLst>
                                      </p:cBhvr>
                                      <p:tavLst>
                                        <p:tav tm="0">
                                          <p:val>
                                            <p:strVal val="#ppt_x"/>
                                          </p:val>
                                        </p:tav>
                                        <p:tav tm="100000">
                                          <p:val>
                                            <p:strVal val="#ppt_x"/>
                                          </p:val>
                                        </p:tav>
                                      </p:tavLst>
                                    </p:anim>
                                    <p:anim calcmode="lin" valueType="num">
                                      <p:cBhvr additive="base">
                                        <p:cTn id="3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 presetClass="entr" presetSubtype="1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checkerboard(across)">
                                      <p:cBhvr>
                                        <p:cTn id="35" dur="500"/>
                                        <p:tgtEl>
                                          <p:spTgt spid="11"/>
                                        </p:tgtEl>
                                      </p:cBhvr>
                                    </p:animEffect>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12"/>
                                        </p:tgtEl>
                                        <p:attrNameLst>
                                          <p:attrName>style.visibility</p:attrName>
                                        </p:attrNameLst>
                                      </p:cBhvr>
                                      <p:to>
                                        <p:strVal val="visible"/>
                                      </p:to>
                                    </p:set>
                                    <p:anim calcmode="lin" valueType="num">
                                      <p:cBhvr additive="base">
                                        <p:cTn id="40" dur="500" fill="hold"/>
                                        <p:tgtEl>
                                          <p:spTgt spid="12"/>
                                        </p:tgtEl>
                                        <p:attrNameLst>
                                          <p:attrName>ppt_x</p:attrName>
                                        </p:attrNameLst>
                                      </p:cBhvr>
                                      <p:tavLst>
                                        <p:tav tm="0">
                                          <p:val>
                                            <p:strVal val="#ppt_x"/>
                                          </p:val>
                                        </p:tav>
                                        <p:tav tm="100000">
                                          <p:val>
                                            <p:strVal val="#ppt_x"/>
                                          </p:val>
                                        </p:tav>
                                      </p:tavLst>
                                    </p:anim>
                                    <p:anim calcmode="lin" valueType="num">
                                      <p:cBhvr additive="base">
                                        <p:cTn id="41"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5" presetClass="entr" presetSubtype="10" fill="hold" grpId="0" nodeType="clickEffect">
                                  <p:stCondLst>
                                    <p:cond delay="0"/>
                                  </p:stCondLst>
                                  <p:childTnLst>
                                    <p:set>
                                      <p:cBhvr>
                                        <p:cTn id="45" dur="1" fill="hold">
                                          <p:stCondLst>
                                            <p:cond delay="0"/>
                                          </p:stCondLst>
                                        </p:cTn>
                                        <p:tgtEl>
                                          <p:spTgt spid="14"/>
                                        </p:tgtEl>
                                        <p:attrNameLst>
                                          <p:attrName>style.visibility</p:attrName>
                                        </p:attrNameLst>
                                      </p:cBhvr>
                                      <p:to>
                                        <p:strVal val="visible"/>
                                      </p:to>
                                    </p:set>
                                    <p:animEffect transition="in" filter="checkerboard(across)">
                                      <p:cBhvr>
                                        <p:cTn id="46" dur="500"/>
                                        <p:tgtEl>
                                          <p:spTgt spid="14"/>
                                        </p:tgtEl>
                                      </p:cBhvr>
                                    </p:animEffect>
                                  </p:childTnLst>
                                </p:cTn>
                              </p:par>
                            </p:childTnLst>
                          </p:cTn>
                        </p:par>
                      </p:childTnLst>
                    </p:cTn>
                  </p:par>
                  <p:par>
                    <p:cTn id="47" fill="hold">
                      <p:stCondLst>
                        <p:cond delay="indefinite"/>
                      </p:stCondLst>
                      <p:childTnLst>
                        <p:par>
                          <p:cTn id="48" fill="hold">
                            <p:stCondLst>
                              <p:cond delay="0"/>
                            </p:stCondLst>
                            <p:childTnLst>
                              <p:par>
                                <p:cTn id="49" presetID="2" presetClass="entr" presetSubtype="4" fill="hold" nodeType="clickEffect">
                                  <p:stCondLst>
                                    <p:cond delay="0"/>
                                  </p:stCondLst>
                                  <p:childTnLst>
                                    <p:set>
                                      <p:cBhvr>
                                        <p:cTn id="50" dur="1" fill="hold">
                                          <p:stCondLst>
                                            <p:cond delay="0"/>
                                          </p:stCondLst>
                                        </p:cTn>
                                        <p:tgtEl>
                                          <p:spTgt spid="15"/>
                                        </p:tgtEl>
                                        <p:attrNameLst>
                                          <p:attrName>style.visibility</p:attrName>
                                        </p:attrNameLst>
                                      </p:cBhvr>
                                      <p:to>
                                        <p:strVal val="visible"/>
                                      </p:to>
                                    </p:set>
                                    <p:anim calcmode="lin" valueType="num">
                                      <p:cBhvr additive="base">
                                        <p:cTn id="51" dur="500" fill="hold"/>
                                        <p:tgtEl>
                                          <p:spTgt spid="15"/>
                                        </p:tgtEl>
                                        <p:attrNameLst>
                                          <p:attrName>ppt_x</p:attrName>
                                        </p:attrNameLst>
                                      </p:cBhvr>
                                      <p:tavLst>
                                        <p:tav tm="0">
                                          <p:val>
                                            <p:strVal val="#ppt_x"/>
                                          </p:val>
                                        </p:tav>
                                        <p:tav tm="100000">
                                          <p:val>
                                            <p:strVal val="#ppt_x"/>
                                          </p:val>
                                        </p:tav>
                                      </p:tavLst>
                                    </p:anim>
                                    <p:anim calcmode="lin" valueType="num">
                                      <p:cBhvr additive="base">
                                        <p:cTn id="52" dur="500" fill="hold"/>
                                        <p:tgtEl>
                                          <p:spTgt spid="15"/>
                                        </p:tgtEl>
                                        <p:attrNameLst>
                                          <p:attrName>ppt_y</p:attrName>
                                        </p:attrNameLst>
                                      </p:cBhvr>
                                      <p:tavLst>
                                        <p:tav tm="0">
                                          <p:val>
                                            <p:strVal val="1+#ppt_h/2"/>
                                          </p:val>
                                        </p:tav>
                                        <p:tav tm="100000">
                                          <p:val>
                                            <p:strVal val="#ppt_y"/>
                                          </p:val>
                                        </p:tav>
                                      </p:tavLst>
                                    </p:anim>
                                  </p:childTnLst>
                                </p:cTn>
                              </p:par>
                            </p:childTnLst>
                          </p:cTn>
                        </p:par>
                      </p:childTnLst>
                    </p:cTn>
                  </p:par>
                  <p:par>
                    <p:cTn id="53" fill="hold">
                      <p:stCondLst>
                        <p:cond delay="indefinite"/>
                      </p:stCondLst>
                      <p:childTnLst>
                        <p:par>
                          <p:cTn id="54" fill="hold">
                            <p:stCondLst>
                              <p:cond delay="0"/>
                            </p:stCondLst>
                            <p:childTnLst>
                              <p:par>
                                <p:cTn id="55" presetID="5" presetClass="entr" presetSubtype="10" fill="hold" grpId="0" nodeType="clickEffect">
                                  <p:stCondLst>
                                    <p:cond delay="0"/>
                                  </p:stCondLst>
                                  <p:childTnLst>
                                    <p:set>
                                      <p:cBhvr>
                                        <p:cTn id="56" dur="1" fill="hold">
                                          <p:stCondLst>
                                            <p:cond delay="0"/>
                                          </p:stCondLst>
                                        </p:cTn>
                                        <p:tgtEl>
                                          <p:spTgt spid="17"/>
                                        </p:tgtEl>
                                        <p:attrNameLst>
                                          <p:attrName>style.visibility</p:attrName>
                                        </p:attrNameLst>
                                      </p:cBhvr>
                                      <p:to>
                                        <p:strVal val="visible"/>
                                      </p:to>
                                    </p:set>
                                    <p:animEffect transition="in" filter="checkerboard(across)">
                                      <p:cBhvr>
                                        <p:cTn id="57" dur="500"/>
                                        <p:tgtEl>
                                          <p:spTgt spid="17"/>
                                        </p:tgtEl>
                                      </p:cBhvr>
                                    </p:animEffect>
                                  </p:childTnLst>
                                </p:cTn>
                              </p:par>
                            </p:childTnLst>
                          </p:cTn>
                        </p:par>
                      </p:childTnLst>
                    </p:cTn>
                  </p:par>
                  <p:par>
                    <p:cTn id="58" fill="hold">
                      <p:stCondLst>
                        <p:cond delay="indefinite"/>
                      </p:stCondLst>
                      <p:childTnLst>
                        <p:par>
                          <p:cTn id="59" fill="hold">
                            <p:stCondLst>
                              <p:cond delay="0"/>
                            </p:stCondLst>
                            <p:childTnLst>
                              <p:par>
                                <p:cTn id="60" presetID="2" presetClass="entr" presetSubtype="4" fill="hold" nodeType="clickEffect">
                                  <p:stCondLst>
                                    <p:cond delay="0"/>
                                  </p:stCondLst>
                                  <p:childTnLst>
                                    <p:set>
                                      <p:cBhvr>
                                        <p:cTn id="61" dur="1" fill="hold">
                                          <p:stCondLst>
                                            <p:cond delay="0"/>
                                          </p:stCondLst>
                                        </p:cTn>
                                        <p:tgtEl>
                                          <p:spTgt spid="18"/>
                                        </p:tgtEl>
                                        <p:attrNameLst>
                                          <p:attrName>style.visibility</p:attrName>
                                        </p:attrNameLst>
                                      </p:cBhvr>
                                      <p:to>
                                        <p:strVal val="visible"/>
                                      </p:to>
                                    </p:set>
                                    <p:anim calcmode="lin" valueType="num">
                                      <p:cBhvr additive="base">
                                        <p:cTn id="62" dur="500" fill="hold"/>
                                        <p:tgtEl>
                                          <p:spTgt spid="18"/>
                                        </p:tgtEl>
                                        <p:attrNameLst>
                                          <p:attrName>ppt_x</p:attrName>
                                        </p:attrNameLst>
                                      </p:cBhvr>
                                      <p:tavLst>
                                        <p:tav tm="0">
                                          <p:val>
                                            <p:strVal val="#ppt_x"/>
                                          </p:val>
                                        </p:tav>
                                        <p:tav tm="100000">
                                          <p:val>
                                            <p:strVal val="#ppt_x"/>
                                          </p:val>
                                        </p:tav>
                                      </p:tavLst>
                                    </p:anim>
                                    <p:anim calcmode="lin" valueType="num">
                                      <p:cBhvr additive="base">
                                        <p:cTn id="63"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5" presetClass="entr" presetSubtype="10" fill="hold" grpId="0" nodeType="clickEffect">
                                  <p:stCondLst>
                                    <p:cond delay="0"/>
                                  </p:stCondLst>
                                  <p:childTnLst>
                                    <p:set>
                                      <p:cBhvr>
                                        <p:cTn id="67" dur="1" fill="hold">
                                          <p:stCondLst>
                                            <p:cond delay="0"/>
                                          </p:stCondLst>
                                        </p:cTn>
                                        <p:tgtEl>
                                          <p:spTgt spid="19"/>
                                        </p:tgtEl>
                                        <p:attrNameLst>
                                          <p:attrName>style.visibility</p:attrName>
                                        </p:attrNameLst>
                                      </p:cBhvr>
                                      <p:to>
                                        <p:strVal val="visible"/>
                                      </p:to>
                                    </p:set>
                                    <p:animEffect transition="in" filter="checkerboard(across)">
                                      <p:cBhvr>
                                        <p:cTn id="68" dur="500"/>
                                        <p:tgtEl>
                                          <p:spTgt spid="19"/>
                                        </p:tgtEl>
                                      </p:cBhvr>
                                    </p:animEffect>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nodeType="clickEffect">
                                  <p:stCondLst>
                                    <p:cond delay="0"/>
                                  </p:stCondLst>
                                  <p:childTnLst>
                                    <p:set>
                                      <p:cBhvr>
                                        <p:cTn id="72" dur="1" fill="hold">
                                          <p:stCondLst>
                                            <p:cond delay="0"/>
                                          </p:stCondLst>
                                        </p:cTn>
                                        <p:tgtEl>
                                          <p:spTgt spid="20"/>
                                        </p:tgtEl>
                                        <p:attrNameLst>
                                          <p:attrName>style.visibility</p:attrName>
                                        </p:attrNameLst>
                                      </p:cBhvr>
                                      <p:to>
                                        <p:strVal val="visible"/>
                                      </p:to>
                                    </p:set>
                                    <p:anim calcmode="lin" valueType="num">
                                      <p:cBhvr additive="base">
                                        <p:cTn id="73" dur="500" fill="hold"/>
                                        <p:tgtEl>
                                          <p:spTgt spid="20"/>
                                        </p:tgtEl>
                                        <p:attrNameLst>
                                          <p:attrName>ppt_x</p:attrName>
                                        </p:attrNameLst>
                                      </p:cBhvr>
                                      <p:tavLst>
                                        <p:tav tm="0">
                                          <p:val>
                                            <p:strVal val="#ppt_x"/>
                                          </p:val>
                                        </p:tav>
                                        <p:tav tm="100000">
                                          <p:val>
                                            <p:strVal val="#ppt_x"/>
                                          </p:val>
                                        </p:tav>
                                      </p:tavLst>
                                    </p:anim>
                                    <p:anim calcmode="lin" valueType="num">
                                      <p:cBhvr additive="base">
                                        <p:cTn id="74" dur="500" fill="hold"/>
                                        <p:tgtEl>
                                          <p:spTgt spid="20"/>
                                        </p:tgtEl>
                                        <p:attrNameLst>
                                          <p:attrName>ppt_y</p:attrName>
                                        </p:attrNameLst>
                                      </p:cBhvr>
                                      <p:tavLst>
                                        <p:tav tm="0">
                                          <p:val>
                                            <p:strVal val="1+#ppt_h/2"/>
                                          </p:val>
                                        </p:tav>
                                        <p:tav tm="100000">
                                          <p:val>
                                            <p:strVal val="#ppt_y"/>
                                          </p:val>
                                        </p:tav>
                                      </p:tavLst>
                                    </p:anim>
                                  </p:childTnLst>
                                </p:cTn>
                              </p:par>
                            </p:childTnLst>
                          </p:cTn>
                        </p:par>
                      </p:childTnLst>
                    </p:cTn>
                  </p:par>
                  <p:par>
                    <p:cTn id="75" fill="hold">
                      <p:stCondLst>
                        <p:cond delay="indefinite"/>
                      </p:stCondLst>
                      <p:childTnLst>
                        <p:par>
                          <p:cTn id="76" fill="hold">
                            <p:stCondLst>
                              <p:cond delay="0"/>
                            </p:stCondLst>
                            <p:childTnLst>
                              <p:par>
                                <p:cTn id="77" presetID="5" presetClass="entr" presetSubtype="10" fill="hold" grpId="0" nodeType="click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checkerboard(across)">
                                      <p:cBhvr>
                                        <p:cTn id="79" dur="500"/>
                                        <p:tgtEl>
                                          <p:spTgt spid="22"/>
                                        </p:tgtEl>
                                      </p:cBhvr>
                                    </p:animEffect>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nodeType="clickEffect">
                                  <p:stCondLst>
                                    <p:cond delay="0"/>
                                  </p:stCondLst>
                                  <p:childTnLst>
                                    <p:set>
                                      <p:cBhvr>
                                        <p:cTn id="83" dur="1" fill="hold">
                                          <p:stCondLst>
                                            <p:cond delay="0"/>
                                          </p:stCondLst>
                                        </p:cTn>
                                        <p:tgtEl>
                                          <p:spTgt spid="23"/>
                                        </p:tgtEl>
                                        <p:attrNameLst>
                                          <p:attrName>style.visibility</p:attrName>
                                        </p:attrNameLst>
                                      </p:cBhvr>
                                      <p:to>
                                        <p:strVal val="visible"/>
                                      </p:to>
                                    </p:set>
                                    <p:anim calcmode="lin" valueType="num">
                                      <p:cBhvr additive="base">
                                        <p:cTn id="84" dur="500" fill="hold"/>
                                        <p:tgtEl>
                                          <p:spTgt spid="23"/>
                                        </p:tgtEl>
                                        <p:attrNameLst>
                                          <p:attrName>ppt_x</p:attrName>
                                        </p:attrNameLst>
                                      </p:cBhvr>
                                      <p:tavLst>
                                        <p:tav tm="0">
                                          <p:val>
                                            <p:strVal val="#ppt_x"/>
                                          </p:val>
                                        </p:tav>
                                        <p:tav tm="100000">
                                          <p:val>
                                            <p:strVal val="#ppt_x"/>
                                          </p:val>
                                        </p:tav>
                                      </p:tavLst>
                                    </p:anim>
                                    <p:anim calcmode="lin" valueType="num">
                                      <p:cBhvr additive="base">
                                        <p:cTn id="85" dur="500" fill="hold"/>
                                        <p:tgtEl>
                                          <p:spTgt spid="23"/>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5" presetClass="entr" presetSubtype="10" fill="hold" grpId="0" nodeType="clickEffect">
                                  <p:stCondLst>
                                    <p:cond delay="0"/>
                                  </p:stCondLst>
                                  <p:childTnLst>
                                    <p:set>
                                      <p:cBhvr>
                                        <p:cTn id="89" dur="1" fill="hold">
                                          <p:stCondLst>
                                            <p:cond delay="0"/>
                                          </p:stCondLst>
                                        </p:cTn>
                                        <p:tgtEl>
                                          <p:spTgt spid="24"/>
                                        </p:tgtEl>
                                        <p:attrNameLst>
                                          <p:attrName>style.visibility</p:attrName>
                                        </p:attrNameLst>
                                      </p:cBhvr>
                                      <p:to>
                                        <p:strVal val="visible"/>
                                      </p:to>
                                    </p:set>
                                    <p:animEffect transition="in" filter="checkerboard(across)">
                                      <p:cBhvr>
                                        <p:cTn id="90" dur="500"/>
                                        <p:tgtEl>
                                          <p:spTgt spid="24"/>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nodeType="clickEffect">
                                  <p:stCondLst>
                                    <p:cond delay="0"/>
                                  </p:stCondLst>
                                  <p:childTnLst>
                                    <p:set>
                                      <p:cBhvr>
                                        <p:cTn id="94" dur="1" fill="hold">
                                          <p:stCondLst>
                                            <p:cond delay="0"/>
                                          </p:stCondLst>
                                        </p:cTn>
                                        <p:tgtEl>
                                          <p:spTgt spid="25"/>
                                        </p:tgtEl>
                                        <p:attrNameLst>
                                          <p:attrName>style.visibility</p:attrName>
                                        </p:attrNameLst>
                                      </p:cBhvr>
                                      <p:to>
                                        <p:strVal val="visible"/>
                                      </p:to>
                                    </p:set>
                                    <p:anim calcmode="lin" valueType="num">
                                      <p:cBhvr additive="base">
                                        <p:cTn id="95" dur="500" fill="hold"/>
                                        <p:tgtEl>
                                          <p:spTgt spid="25"/>
                                        </p:tgtEl>
                                        <p:attrNameLst>
                                          <p:attrName>ppt_x</p:attrName>
                                        </p:attrNameLst>
                                      </p:cBhvr>
                                      <p:tavLst>
                                        <p:tav tm="0">
                                          <p:val>
                                            <p:strVal val="#ppt_x"/>
                                          </p:val>
                                        </p:tav>
                                        <p:tav tm="100000">
                                          <p:val>
                                            <p:strVal val="#ppt_x"/>
                                          </p:val>
                                        </p:tav>
                                      </p:tavLst>
                                    </p:anim>
                                    <p:anim calcmode="lin" valueType="num">
                                      <p:cBhvr additive="base">
                                        <p:cTn id="96" dur="500" fill="hold"/>
                                        <p:tgtEl>
                                          <p:spTgt spid="25"/>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5" presetClass="entr" presetSubtype="10" fill="hold" grpId="0" nodeType="clickEffect">
                                  <p:stCondLst>
                                    <p:cond delay="0"/>
                                  </p:stCondLst>
                                  <p:childTnLst>
                                    <p:set>
                                      <p:cBhvr>
                                        <p:cTn id="100" dur="1" fill="hold">
                                          <p:stCondLst>
                                            <p:cond delay="0"/>
                                          </p:stCondLst>
                                        </p:cTn>
                                        <p:tgtEl>
                                          <p:spTgt spid="27"/>
                                        </p:tgtEl>
                                        <p:attrNameLst>
                                          <p:attrName>style.visibility</p:attrName>
                                        </p:attrNameLst>
                                      </p:cBhvr>
                                      <p:to>
                                        <p:strVal val="visible"/>
                                      </p:to>
                                    </p:set>
                                    <p:animEffect transition="in" filter="checkerboard(across)">
                                      <p:cBhvr>
                                        <p:cTn id="101" dur="500"/>
                                        <p:tgtEl>
                                          <p:spTgt spid="27"/>
                                        </p:tgtEl>
                                      </p:cBhvr>
                                    </p:animEffect>
                                  </p:childTnLst>
                                </p:cTn>
                              </p:par>
                            </p:childTnLst>
                          </p:cTn>
                        </p:par>
                      </p:childTnLst>
                    </p:cTn>
                  </p:par>
                  <p:par>
                    <p:cTn id="102" fill="hold">
                      <p:stCondLst>
                        <p:cond delay="indefinite"/>
                      </p:stCondLst>
                      <p:childTnLst>
                        <p:par>
                          <p:cTn id="103" fill="hold">
                            <p:stCondLst>
                              <p:cond delay="0"/>
                            </p:stCondLst>
                            <p:childTnLst>
                              <p:par>
                                <p:cTn id="104" presetID="2" presetClass="entr" presetSubtype="4" fill="hold" nodeType="clickEffect">
                                  <p:stCondLst>
                                    <p:cond delay="0"/>
                                  </p:stCondLst>
                                  <p:childTnLst>
                                    <p:set>
                                      <p:cBhvr>
                                        <p:cTn id="105" dur="1" fill="hold">
                                          <p:stCondLst>
                                            <p:cond delay="0"/>
                                          </p:stCondLst>
                                        </p:cTn>
                                        <p:tgtEl>
                                          <p:spTgt spid="28"/>
                                        </p:tgtEl>
                                        <p:attrNameLst>
                                          <p:attrName>style.visibility</p:attrName>
                                        </p:attrNameLst>
                                      </p:cBhvr>
                                      <p:to>
                                        <p:strVal val="visible"/>
                                      </p:to>
                                    </p:set>
                                    <p:anim calcmode="lin" valueType="num">
                                      <p:cBhvr additive="base">
                                        <p:cTn id="106" dur="500" fill="hold"/>
                                        <p:tgtEl>
                                          <p:spTgt spid="28"/>
                                        </p:tgtEl>
                                        <p:attrNameLst>
                                          <p:attrName>ppt_x</p:attrName>
                                        </p:attrNameLst>
                                      </p:cBhvr>
                                      <p:tavLst>
                                        <p:tav tm="0">
                                          <p:val>
                                            <p:strVal val="#ppt_x"/>
                                          </p:val>
                                        </p:tav>
                                        <p:tav tm="100000">
                                          <p:val>
                                            <p:strVal val="#ppt_x"/>
                                          </p:val>
                                        </p:tav>
                                      </p:tavLst>
                                    </p:anim>
                                    <p:anim calcmode="lin" valueType="num">
                                      <p:cBhvr additive="base">
                                        <p:cTn id="107" dur="500" fill="hold"/>
                                        <p:tgtEl>
                                          <p:spTgt spid="28"/>
                                        </p:tgtEl>
                                        <p:attrNameLst>
                                          <p:attrName>ppt_y</p:attrName>
                                        </p:attrNameLst>
                                      </p:cBhvr>
                                      <p:tavLst>
                                        <p:tav tm="0">
                                          <p:val>
                                            <p:strVal val="1+#ppt_h/2"/>
                                          </p:val>
                                        </p:tav>
                                        <p:tav tm="100000">
                                          <p:val>
                                            <p:strVal val="#ppt_y"/>
                                          </p:val>
                                        </p:tav>
                                      </p:tavLst>
                                    </p:anim>
                                  </p:childTnLst>
                                </p:cTn>
                              </p:par>
                            </p:childTnLst>
                          </p:cTn>
                        </p:par>
                      </p:childTnLst>
                    </p:cTn>
                  </p:par>
                  <p:par>
                    <p:cTn id="108" fill="hold">
                      <p:stCondLst>
                        <p:cond delay="indefinite"/>
                      </p:stCondLst>
                      <p:childTnLst>
                        <p:par>
                          <p:cTn id="109" fill="hold">
                            <p:stCondLst>
                              <p:cond delay="0"/>
                            </p:stCondLst>
                            <p:childTnLst>
                              <p:par>
                                <p:cTn id="110" presetID="5" presetClass="entr" presetSubtype="10" fill="hold" grpId="0" nodeType="clickEffect">
                                  <p:stCondLst>
                                    <p:cond delay="0"/>
                                  </p:stCondLst>
                                  <p:childTnLst>
                                    <p:set>
                                      <p:cBhvr>
                                        <p:cTn id="111" dur="1" fill="hold">
                                          <p:stCondLst>
                                            <p:cond delay="0"/>
                                          </p:stCondLst>
                                        </p:cTn>
                                        <p:tgtEl>
                                          <p:spTgt spid="30"/>
                                        </p:tgtEl>
                                        <p:attrNameLst>
                                          <p:attrName>style.visibility</p:attrName>
                                        </p:attrNameLst>
                                      </p:cBhvr>
                                      <p:to>
                                        <p:strVal val="visible"/>
                                      </p:to>
                                    </p:set>
                                    <p:animEffect transition="in" filter="checkerboard(across)">
                                      <p:cBhvr>
                                        <p:cTn id="112" dur="500"/>
                                        <p:tgtEl>
                                          <p:spTgt spid="30"/>
                                        </p:tgtEl>
                                      </p:cBhvr>
                                    </p:animEffect>
                                  </p:childTnLst>
                                </p:cTn>
                              </p:par>
                            </p:childTnLst>
                          </p:cTn>
                        </p:par>
                      </p:childTnLst>
                    </p:cTn>
                  </p:par>
                  <p:par>
                    <p:cTn id="113" fill="hold">
                      <p:stCondLst>
                        <p:cond delay="indefinite"/>
                      </p:stCondLst>
                      <p:childTnLst>
                        <p:par>
                          <p:cTn id="114" fill="hold">
                            <p:stCondLst>
                              <p:cond delay="0"/>
                            </p:stCondLst>
                            <p:childTnLst>
                              <p:par>
                                <p:cTn id="115" presetID="2" presetClass="entr" presetSubtype="4" fill="hold" nodeType="clickEffect">
                                  <p:stCondLst>
                                    <p:cond delay="0"/>
                                  </p:stCondLst>
                                  <p:childTnLst>
                                    <p:set>
                                      <p:cBhvr>
                                        <p:cTn id="116" dur="1" fill="hold">
                                          <p:stCondLst>
                                            <p:cond delay="0"/>
                                          </p:stCondLst>
                                        </p:cTn>
                                        <p:tgtEl>
                                          <p:spTgt spid="31"/>
                                        </p:tgtEl>
                                        <p:attrNameLst>
                                          <p:attrName>style.visibility</p:attrName>
                                        </p:attrNameLst>
                                      </p:cBhvr>
                                      <p:to>
                                        <p:strVal val="visible"/>
                                      </p:to>
                                    </p:set>
                                    <p:anim calcmode="lin" valueType="num">
                                      <p:cBhvr additive="base">
                                        <p:cTn id="117" dur="500" fill="hold"/>
                                        <p:tgtEl>
                                          <p:spTgt spid="31"/>
                                        </p:tgtEl>
                                        <p:attrNameLst>
                                          <p:attrName>ppt_x</p:attrName>
                                        </p:attrNameLst>
                                      </p:cBhvr>
                                      <p:tavLst>
                                        <p:tav tm="0">
                                          <p:val>
                                            <p:strVal val="#ppt_x"/>
                                          </p:val>
                                        </p:tav>
                                        <p:tav tm="100000">
                                          <p:val>
                                            <p:strVal val="#ppt_x"/>
                                          </p:val>
                                        </p:tav>
                                      </p:tavLst>
                                    </p:anim>
                                    <p:anim calcmode="lin" valueType="num">
                                      <p:cBhvr additive="base">
                                        <p:cTn id="118"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par>
                    <p:cTn id="119" fill="hold">
                      <p:stCondLst>
                        <p:cond delay="indefinite"/>
                      </p:stCondLst>
                      <p:childTnLst>
                        <p:par>
                          <p:cTn id="120" fill="hold">
                            <p:stCondLst>
                              <p:cond delay="0"/>
                            </p:stCondLst>
                            <p:childTnLst>
                              <p:par>
                                <p:cTn id="121" presetID="5" presetClass="entr" presetSubtype="10" fill="hold" grpId="0" nodeType="clickEffect">
                                  <p:stCondLst>
                                    <p:cond delay="0"/>
                                  </p:stCondLst>
                                  <p:childTnLst>
                                    <p:set>
                                      <p:cBhvr>
                                        <p:cTn id="122" dur="1" fill="hold">
                                          <p:stCondLst>
                                            <p:cond delay="0"/>
                                          </p:stCondLst>
                                        </p:cTn>
                                        <p:tgtEl>
                                          <p:spTgt spid="32"/>
                                        </p:tgtEl>
                                        <p:attrNameLst>
                                          <p:attrName>style.visibility</p:attrName>
                                        </p:attrNameLst>
                                      </p:cBhvr>
                                      <p:to>
                                        <p:strVal val="visible"/>
                                      </p:to>
                                    </p:set>
                                    <p:animEffect transition="in" filter="checkerboard(across)">
                                      <p:cBhvr>
                                        <p:cTn id="123" dur="500"/>
                                        <p:tgtEl>
                                          <p:spTgt spid="32"/>
                                        </p:tgtEl>
                                      </p:cBhvr>
                                    </p:animEffect>
                                  </p:childTnLst>
                                </p:cTn>
                              </p:par>
                            </p:childTnLst>
                          </p:cTn>
                        </p:par>
                      </p:childTnLst>
                    </p:cTn>
                  </p:par>
                  <p:par>
                    <p:cTn id="124" fill="hold">
                      <p:stCondLst>
                        <p:cond delay="indefinite"/>
                      </p:stCondLst>
                      <p:childTnLst>
                        <p:par>
                          <p:cTn id="125" fill="hold">
                            <p:stCondLst>
                              <p:cond delay="0"/>
                            </p:stCondLst>
                            <p:childTnLst>
                              <p:par>
                                <p:cTn id="126" presetID="2" presetClass="entr" presetSubtype="4" fill="hold" nodeType="clickEffect">
                                  <p:stCondLst>
                                    <p:cond delay="0"/>
                                  </p:stCondLst>
                                  <p:childTnLst>
                                    <p:set>
                                      <p:cBhvr>
                                        <p:cTn id="127" dur="1" fill="hold">
                                          <p:stCondLst>
                                            <p:cond delay="0"/>
                                          </p:stCondLst>
                                        </p:cTn>
                                        <p:tgtEl>
                                          <p:spTgt spid="33"/>
                                        </p:tgtEl>
                                        <p:attrNameLst>
                                          <p:attrName>style.visibility</p:attrName>
                                        </p:attrNameLst>
                                      </p:cBhvr>
                                      <p:to>
                                        <p:strVal val="visible"/>
                                      </p:to>
                                    </p:set>
                                    <p:anim calcmode="lin" valueType="num">
                                      <p:cBhvr additive="base">
                                        <p:cTn id="128" dur="500" fill="hold"/>
                                        <p:tgtEl>
                                          <p:spTgt spid="33"/>
                                        </p:tgtEl>
                                        <p:attrNameLst>
                                          <p:attrName>ppt_x</p:attrName>
                                        </p:attrNameLst>
                                      </p:cBhvr>
                                      <p:tavLst>
                                        <p:tav tm="0">
                                          <p:val>
                                            <p:strVal val="#ppt_x"/>
                                          </p:val>
                                        </p:tav>
                                        <p:tav tm="100000">
                                          <p:val>
                                            <p:strVal val="#ppt_x"/>
                                          </p:val>
                                        </p:tav>
                                      </p:tavLst>
                                    </p:anim>
                                    <p:anim calcmode="lin" valueType="num">
                                      <p:cBhvr additive="base">
                                        <p:cTn id="129" dur="500" fill="hold"/>
                                        <p:tgtEl>
                                          <p:spTgt spid="33"/>
                                        </p:tgtEl>
                                        <p:attrNameLst>
                                          <p:attrName>ppt_y</p:attrName>
                                        </p:attrNameLst>
                                      </p:cBhvr>
                                      <p:tavLst>
                                        <p:tav tm="0">
                                          <p:val>
                                            <p:strVal val="1+#ppt_h/2"/>
                                          </p:val>
                                        </p:tav>
                                        <p:tav tm="100000">
                                          <p:val>
                                            <p:strVal val="#ppt_y"/>
                                          </p:val>
                                        </p:tav>
                                      </p:tavLst>
                                    </p:anim>
                                  </p:childTnLst>
                                </p:cTn>
                              </p:par>
                            </p:childTnLst>
                          </p:cTn>
                        </p:par>
                      </p:childTnLst>
                    </p:cTn>
                  </p:par>
                  <p:par>
                    <p:cTn id="130" fill="hold">
                      <p:stCondLst>
                        <p:cond delay="indefinite"/>
                      </p:stCondLst>
                      <p:childTnLst>
                        <p:par>
                          <p:cTn id="131" fill="hold">
                            <p:stCondLst>
                              <p:cond delay="0"/>
                            </p:stCondLst>
                            <p:childTnLst>
                              <p:par>
                                <p:cTn id="132" presetID="5" presetClass="entr" presetSubtype="10" fill="hold" grpId="0" nodeType="clickEffect">
                                  <p:stCondLst>
                                    <p:cond delay="0"/>
                                  </p:stCondLst>
                                  <p:childTnLst>
                                    <p:set>
                                      <p:cBhvr>
                                        <p:cTn id="133" dur="1" fill="hold">
                                          <p:stCondLst>
                                            <p:cond delay="0"/>
                                          </p:stCondLst>
                                        </p:cTn>
                                        <p:tgtEl>
                                          <p:spTgt spid="34"/>
                                        </p:tgtEl>
                                        <p:attrNameLst>
                                          <p:attrName>style.visibility</p:attrName>
                                        </p:attrNameLst>
                                      </p:cBhvr>
                                      <p:to>
                                        <p:strVal val="visible"/>
                                      </p:to>
                                    </p:set>
                                    <p:animEffect transition="in" filter="checkerboard(across)">
                                      <p:cBhvr>
                                        <p:cTn id="134" dur="500"/>
                                        <p:tgtEl>
                                          <p:spTgt spid="3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 grpId="0"/>
      <p:bldP spid="11" grpId="0"/>
      <p:bldP spid="14" grpId="0"/>
      <p:bldP spid="17" grpId="0"/>
      <p:bldP spid="19" grpId="0"/>
      <p:bldP spid="22" grpId="0"/>
      <p:bldP spid="24" grpId="0"/>
      <p:bldP spid="27" grpId="0"/>
      <p:bldP spid="30" grpId="0"/>
      <p:bldP spid="32" grpId="0"/>
      <p:bldP spid="34" grpId="0"/>
    </p:bld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1341</TotalTime>
  <Words>1115</Words>
  <Application>Microsoft Office PowerPoint</Application>
  <PresentationFormat>Affichage à l'écran (4:3)</PresentationFormat>
  <Paragraphs>101</Paragraphs>
  <Slides>8</Slides>
  <Notes>0</Notes>
  <HiddenSlides>0</HiddenSlides>
  <MMClips>0</MMClips>
  <ScaleCrop>false</ScaleCrop>
  <HeadingPairs>
    <vt:vector size="4" baseType="variant">
      <vt:variant>
        <vt:lpstr>Thème</vt:lpstr>
      </vt:variant>
      <vt:variant>
        <vt:i4>1</vt:i4>
      </vt:variant>
      <vt:variant>
        <vt:lpstr>Titres des diapositives</vt:lpstr>
      </vt:variant>
      <vt:variant>
        <vt:i4>8</vt:i4>
      </vt:variant>
    </vt:vector>
  </HeadingPairs>
  <TitlesOfParts>
    <vt:vector size="9" baseType="lpstr">
      <vt:lpstr>Thème Office</vt:lpstr>
      <vt:lpstr>Les accords</vt:lpstr>
      <vt:lpstr>La belle Jeanne – 1</vt:lpstr>
      <vt:lpstr>La belle Jeanne – 2</vt:lpstr>
      <vt:lpstr>La garde partagée</vt:lpstr>
      <vt:lpstr>Les problèmes environnementaux</vt:lpstr>
      <vt:lpstr>Jazz et reconnaissance sociale</vt:lpstr>
      <vt:lpstr>Le « caring »</vt:lpstr>
      <vt:lpstr>Maison pour femmes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 accords</dc:title>
  <dc:creator>Pierre</dc:creator>
  <cp:lastModifiedBy>Pierre</cp:lastModifiedBy>
  <cp:revision>20</cp:revision>
  <dcterms:created xsi:type="dcterms:W3CDTF">2014-03-01T03:33:08Z</dcterms:created>
  <dcterms:modified xsi:type="dcterms:W3CDTF">2014-03-02T02:01:39Z</dcterms:modified>
</cp:coreProperties>
</file>

<file path=docProps/thumbnail.jpeg>
</file>