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30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5910-6B0C-470C-8DAC-52B3B21DE2DB}" type="datetimeFigureOut">
              <a:rPr lang="fr-FR" smtClean="0"/>
              <a:pPr/>
              <a:t>01/07/2013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9A3A-7B97-484C-A3AF-9D9502F6344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5910-6B0C-470C-8DAC-52B3B21DE2DB}" type="datetimeFigureOut">
              <a:rPr lang="fr-FR" smtClean="0"/>
              <a:pPr/>
              <a:t>01/07/2013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9A3A-7B97-484C-A3AF-9D9502F6344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5910-6B0C-470C-8DAC-52B3B21DE2DB}" type="datetimeFigureOut">
              <a:rPr lang="fr-FR" smtClean="0"/>
              <a:pPr/>
              <a:t>01/07/2013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9A3A-7B97-484C-A3AF-9D9502F6344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5910-6B0C-470C-8DAC-52B3B21DE2DB}" type="datetimeFigureOut">
              <a:rPr lang="fr-FR" smtClean="0"/>
              <a:pPr/>
              <a:t>01/07/2013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9A3A-7B97-484C-A3AF-9D9502F6344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5910-6B0C-470C-8DAC-52B3B21DE2DB}" type="datetimeFigureOut">
              <a:rPr lang="fr-FR" smtClean="0"/>
              <a:pPr/>
              <a:t>01/07/2013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9A3A-7B97-484C-A3AF-9D9502F6344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5910-6B0C-470C-8DAC-52B3B21DE2DB}" type="datetimeFigureOut">
              <a:rPr lang="fr-FR" smtClean="0"/>
              <a:pPr/>
              <a:t>01/07/2013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9A3A-7B97-484C-A3AF-9D9502F6344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5910-6B0C-470C-8DAC-52B3B21DE2DB}" type="datetimeFigureOut">
              <a:rPr lang="fr-FR" smtClean="0"/>
              <a:pPr/>
              <a:t>01/07/2013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9A3A-7B97-484C-A3AF-9D9502F6344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5910-6B0C-470C-8DAC-52B3B21DE2DB}" type="datetimeFigureOut">
              <a:rPr lang="fr-FR" smtClean="0"/>
              <a:pPr/>
              <a:t>01/07/2013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9A3A-7B97-484C-A3AF-9D9502F6344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5910-6B0C-470C-8DAC-52B3B21DE2DB}" type="datetimeFigureOut">
              <a:rPr lang="fr-FR" smtClean="0"/>
              <a:pPr/>
              <a:t>01/07/2013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9A3A-7B97-484C-A3AF-9D9502F6344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5910-6B0C-470C-8DAC-52B3B21DE2DB}" type="datetimeFigureOut">
              <a:rPr lang="fr-FR" smtClean="0"/>
              <a:pPr/>
              <a:t>01/07/2013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9A3A-7B97-484C-A3AF-9D9502F6344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5910-6B0C-470C-8DAC-52B3B21DE2DB}" type="datetimeFigureOut">
              <a:rPr lang="fr-FR" smtClean="0"/>
              <a:pPr/>
              <a:t>01/07/2013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9A3A-7B97-484C-A3AF-9D9502F6344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85910-6B0C-470C-8DAC-52B3B21DE2DB}" type="datetimeFigureOut">
              <a:rPr lang="fr-FR" smtClean="0"/>
              <a:pPr/>
              <a:t>01/07/2013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99A3A-7B97-484C-A3AF-9D9502F6344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La représentation de la guerre en peinture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6034682"/>
          </a:xfrm>
        </p:spPr>
        <p:txBody>
          <a:bodyPr>
            <a:normAutofit/>
          </a:bodyPr>
          <a:lstStyle/>
          <a:p>
            <a:r>
              <a:rPr lang="fr-FR" sz="3600" dirty="0"/>
              <a:t>Jacques-Louis David, </a:t>
            </a:r>
            <a:r>
              <a:rPr lang="fr-FR" sz="3600" i="1" dirty="0"/>
              <a:t>Bonaparte franchissant les alpes</a:t>
            </a:r>
            <a:r>
              <a:rPr lang="fr-FR" sz="3600" dirty="0"/>
              <a:t>, 1800 – </a:t>
            </a:r>
            <a:r>
              <a:rPr lang="fr-FR" sz="3600" dirty="0" smtClean="0"/>
              <a:t>1803.</a:t>
            </a:r>
            <a:r>
              <a:rPr lang="fr-FR" dirty="0"/>
              <a:t> </a:t>
            </a:r>
            <a:r>
              <a:rPr lang="fr-FR" b="1" dirty="0"/>
              <a:t/>
            </a:r>
            <a:br>
              <a:rPr lang="fr-FR" b="1" dirty="0"/>
            </a:br>
            <a:endParaRPr lang="fr-FR" dirty="0"/>
          </a:p>
        </p:txBody>
      </p:sp>
      <p:pic>
        <p:nvPicPr>
          <p:cNvPr id="15362" name="Picture 2" descr="http://2.bp.blogspot.com/-A3hyYFWAyZo/UMivx-iXvhI/AAAAAAAAA58/GjHRxsk5CnE/s1600/Jacques+Louis+Davis,+Napoleon_Bonapar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32656"/>
            <a:ext cx="5023278" cy="59800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fr-FR" sz="3200" dirty="0" smtClean="0"/>
              <a:t>Antoine-Jean Gros, </a:t>
            </a:r>
            <a:r>
              <a:rPr lang="fr-FR" sz="3200" i="1" dirty="0"/>
              <a:t>Napoléon sur le champ </a:t>
            </a:r>
            <a:r>
              <a:rPr lang="fr-FR" sz="3200" i="1" dirty="0" smtClean="0"/>
              <a:t>de</a:t>
            </a:r>
            <a:r>
              <a:rPr lang="fr-FR" sz="3200" i="1" dirty="0"/>
              <a:t> </a:t>
            </a:r>
            <a:br>
              <a:rPr lang="fr-FR" sz="3200" i="1" dirty="0"/>
            </a:br>
            <a:r>
              <a:rPr lang="fr-FR" sz="3200" i="1" dirty="0" smtClean="0"/>
              <a:t>bataille d’Eylau</a:t>
            </a:r>
            <a:r>
              <a:rPr lang="fr-FR" sz="3200" dirty="0" smtClean="0"/>
              <a:t>, 1807. </a:t>
            </a:r>
            <a:endParaRPr lang="fr-FR" sz="3200" dirty="0"/>
          </a:p>
        </p:txBody>
      </p:sp>
      <p:pic>
        <p:nvPicPr>
          <p:cNvPr id="16386" name="Picture 2" descr="http://www.riccart.com/img/img003/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8040145" cy="52349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Ernest </a:t>
            </a:r>
            <a:r>
              <a:rPr lang="fr-FR" dirty="0" err="1" smtClean="0"/>
              <a:t>Meissonier</a:t>
            </a:r>
            <a:r>
              <a:rPr lang="fr-FR" dirty="0" smtClean="0"/>
              <a:t>, </a:t>
            </a:r>
            <a:r>
              <a:rPr lang="fr-FR" i="1" dirty="0" smtClean="0"/>
              <a:t>Friedland, 1807</a:t>
            </a:r>
            <a:r>
              <a:rPr lang="fr-FR" dirty="0" smtClean="0"/>
              <a:t>, 1875.</a:t>
            </a:r>
            <a:endParaRPr lang="fr-FR" dirty="0"/>
          </a:p>
        </p:txBody>
      </p:sp>
      <p:pic>
        <p:nvPicPr>
          <p:cNvPr id="1026" name="Picture 2" descr="http://upload.wikimedia.org/wikipedia/commons/2/29/Friedland,_1807_(1875)_Ernest_Meissoni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8875570" cy="489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170584" cy="6466730"/>
          </a:xfrm>
        </p:spPr>
        <p:txBody>
          <a:bodyPr>
            <a:normAutofit/>
          </a:bodyPr>
          <a:lstStyle/>
          <a:p>
            <a:r>
              <a:rPr lang="fr-FR" sz="2800" i="1" dirty="0" smtClean="0"/>
              <a:t>Prémonition de la guerre civile</a:t>
            </a:r>
            <a:r>
              <a:rPr lang="fr-FR" sz="2800" dirty="0" smtClean="0"/>
              <a:t>, Salvador Dali, 1936.</a:t>
            </a:r>
            <a:endParaRPr lang="fr-FR" sz="2800" dirty="0"/>
          </a:p>
        </p:txBody>
      </p:sp>
      <p:pic>
        <p:nvPicPr>
          <p:cNvPr id="1028" name="Picture 4" descr="http://www.eternels-eclairs.fr/images/peinture/tableaux/salvador-dali-HD/salvador-dali-premonition-guerre-civi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548680"/>
            <a:ext cx="5809924" cy="57740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Pierre\Pictures\Peintures\Picasso Guern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85792"/>
            <a:ext cx="9144000" cy="4086416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395536" y="332656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Picasso, </a:t>
            </a:r>
            <a:r>
              <a:rPr lang="fr-FR" sz="4000" i="1" dirty="0" smtClean="0"/>
              <a:t>Guernica</a:t>
            </a:r>
            <a:r>
              <a:rPr lang="fr-FR" sz="4000" dirty="0" smtClean="0"/>
              <a:t>, 1939.</a:t>
            </a:r>
            <a:endParaRPr lang="fr-FR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53</Words>
  <Application>Microsoft Office PowerPoint</Application>
  <PresentationFormat>Affichage à l'écran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La représentation de la guerre en peinture</vt:lpstr>
      <vt:lpstr>Jacques-Louis David, Bonaparte franchissant les alpes, 1800 – 1803.  </vt:lpstr>
      <vt:lpstr>Antoine-Jean Gros, Napoléon sur le champ de  bataille d’Eylau, 1807. </vt:lpstr>
      <vt:lpstr>Ernest Meissonier, Friedland, 1807, 1875.</vt:lpstr>
      <vt:lpstr>Prémonition de la guerre civile, Salvador Dali, 1936.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Pierre</dc:creator>
  <cp:lastModifiedBy>Pierre</cp:lastModifiedBy>
  <cp:revision>7</cp:revision>
  <dcterms:created xsi:type="dcterms:W3CDTF">2013-06-30T20:26:52Z</dcterms:created>
  <dcterms:modified xsi:type="dcterms:W3CDTF">2013-07-01T21:53:26Z</dcterms:modified>
</cp:coreProperties>
</file>