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379"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24BEB3CA-9A1F-4529-B771-2C0014938FF8}" type="datetimeFigureOut">
              <a:rPr lang="fr-FR" smtClean="0"/>
              <a:t>10/10/2014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4BEB3CA-9A1F-4529-B771-2C0014938FF8}" type="datetimeFigureOut">
              <a:rPr lang="fr-FR" smtClean="0"/>
              <a:t>10/10/2014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4BEB3CA-9A1F-4529-B771-2C0014938FF8}" type="datetimeFigureOut">
              <a:rPr lang="fr-FR" smtClean="0"/>
              <a:t>10/10/2014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4BEB3CA-9A1F-4529-B771-2C0014938FF8}" type="datetimeFigureOut">
              <a:rPr lang="fr-FR" smtClean="0"/>
              <a:t>10/10/2014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4BEB3CA-9A1F-4529-B771-2C0014938FF8}" type="datetimeFigureOut">
              <a:rPr lang="fr-FR" smtClean="0"/>
              <a:t>10/10/2014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4BEB3CA-9A1F-4529-B771-2C0014938FF8}" type="datetimeFigureOut">
              <a:rPr lang="fr-FR" smtClean="0"/>
              <a:t>10/10/2014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4BEB3CA-9A1F-4529-B771-2C0014938FF8}" type="datetimeFigureOut">
              <a:rPr lang="fr-FR" smtClean="0"/>
              <a:t>10/10/2014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24BEB3CA-9A1F-4529-B771-2C0014938FF8}" type="datetimeFigureOut">
              <a:rPr lang="fr-FR" smtClean="0"/>
              <a:t>10/10/2014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4BEB3CA-9A1F-4529-B771-2C0014938FF8}" type="datetimeFigureOut">
              <a:rPr lang="fr-FR" smtClean="0"/>
              <a:t>10/10/2014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4BEB3CA-9A1F-4529-B771-2C0014938FF8}" type="datetimeFigureOut">
              <a:rPr lang="fr-FR" smtClean="0"/>
              <a:t>10/10/2014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4BEB3CA-9A1F-4529-B771-2C0014938FF8}" type="datetimeFigureOut">
              <a:rPr lang="fr-FR" smtClean="0"/>
              <a:t>10/10/2014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BBCF85D-AAFD-4544-9E7E-48C9B6E82DFF}"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BEB3CA-9A1F-4529-B771-2C0014938FF8}" type="datetimeFigureOut">
              <a:rPr lang="fr-FR" smtClean="0"/>
              <a:t>10/10/2014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CF85D-AAFD-4544-9E7E-48C9B6E82DFF}"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solidFill>
                  <a:srgbClr val="0070C0"/>
                </a:solidFill>
              </a:rPr>
              <a:t>La Naissance de Vénus, 1485</a:t>
            </a:r>
          </a:p>
        </p:txBody>
      </p:sp>
      <p:sp>
        <p:nvSpPr>
          <p:cNvPr id="3" name="Sous-titre 2"/>
          <p:cNvSpPr>
            <a:spLocks noGrp="1"/>
          </p:cNvSpPr>
          <p:nvPr>
            <p:ph type="subTitle" idx="1"/>
          </p:nvPr>
        </p:nvSpPr>
        <p:spPr>
          <a:xfrm>
            <a:off x="539552" y="620688"/>
            <a:ext cx="6400800" cy="1752600"/>
          </a:xfrm>
        </p:spPr>
        <p:txBody>
          <a:bodyPr/>
          <a:lstStyle/>
          <a:p>
            <a:r>
              <a:rPr lang="fr-FR" b="1" dirty="0">
                <a:solidFill>
                  <a:srgbClr val="FF0000"/>
                </a:solidFill>
              </a:rPr>
              <a:t>Sandro Botticelli (14451 – 1510)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lognuart.files.wordpress.com/2012/03/la-naissance-de-venus-1485-sandro-botticelli.jpg"/>
          <p:cNvPicPr>
            <a:picLocks noChangeAspect="1" noChangeArrowheads="1"/>
          </p:cNvPicPr>
          <p:nvPr/>
        </p:nvPicPr>
        <p:blipFill>
          <a:blip r:embed="rId2" cstate="print"/>
          <a:srcRect/>
          <a:stretch>
            <a:fillRect/>
          </a:stretch>
        </p:blipFill>
        <p:spPr bwMode="auto">
          <a:xfrm>
            <a:off x="107504" y="764704"/>
            <a:ext cx="8841209" cy="566185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Vénus anadyomène</a:t>
            </a:r>
            <a:endParaRPr lang="fr-FR" dirty="0"/>
          </a:p>
        </p:txBody>
      </p:sp>
      <p:sp>
        <p:nvSpPr>
          <p:cNvPr id="3" name="Espace réservé du contenu 2"/>
          <p:cNvSpPr>
            <a:spLocks noGrp="1"/>
          </p:cNvSpPr>
          <p:nvPr>
            <p:ph idx="1"/>
          </p:nvPr>
        </p:nvSpPr>
        <p:spPr/>
        <p:txBody>
          <a:bodyPr>
            <a:normAutofit fontScale="85000" lnSpcReduction="10000"/>
          </a:bodyPr>
          <a:lstStyle/>
          <a:p>
            <a:r>
              <a:rPr lang="fr-FR" dirty="0"/>
              <a:t>La </a:t>
            </a:r>
            <a:r>
              <a:rPr lang="fr-FR" b="1" dirty="0"/>
              <a:t>Vénus sortie des eaux</a:t>
            </a:r>
            <a:r>
              <a:rPr lang="fr-FR" dirty="0"/>
              <a:t> ou « </a:t>
            </a:r>
            <a:r>
              <a:rPr lang="fr-FR" b="1" dirty="0"/>
              <a:t>Vénus anadyomène</a:t>
            </a:r>
            <a:r>
              <a:rPr lang="fr-FR" dirty="0"/>
              <a:t> </a:t>
            </a:r>
            <a:r>
              <a:rPr lang="fr-FR" dirty="0" smtClean="0"/>
              <a:t>», du</a:t>
            </a:r>
            <a:r>
              <a:rPr lang="fr-FR" dirty="0"/>
              <a:t> grec ancien </a:t>
            </a:r>
            <a:r>
              <a:rPr lang="fr-FR" dirty="0" err="1"/>
              <a:t>ἀναδυομένη</a:t>
            </a:r>
            <a:r>
              <a:rPr lang="fr-FR" dirty="0"/>
              <a:t>, </a:t>
            </a:r>
            <a:r>
              <a:rPr lang="fr-FR" dirty="0" smtClean="0"/>
              <a:t>«</a:t>
            </a:r>
            <a:r>
              <a:rPr lang="fr-FR" dirty="0"/>
              <a:t> sortie des eaux </a:t>
            </a:r>
            <a:r>
              <a:rPr lang="fr-FR" dirty="0" smtClean="0"/>
              <a:t>».</a:t>
            </a:r>
          </a:p>
          <a:p>
            <a:r>
              <a:rPr lang="fr-FR" dirty="0"/>
              <a:t>lorsque le titan Cronos s'est révolté contre son père Ouranos, dieu du ciel, il l'a castré et a jeté ses parties dans la mer, ce qui a produit une écume fertile. Vénus est donc fille du Ciel et de la Mer.</a:t>
            </a:r>
            <a:endParaRPr lang="fr-FR" dirty="0" smtClean="0"/>
          </a:p>
          <a:p>
            <a:r>
              <a:rPr lang="fr-FR" dirty="0"/>
              <a:t>Le modèle de la Vénus, </a:t>
            </a:r>
            <a:r>
              <a:rPr lang="fr-FR" dirty="0" err="1"/>
              <a:t>Simonetta</a:t>
            </a:r>
            <a:r>
              <a:rPr lang="fr-FR" dirty="0"/>
              <a:t> Vespucci, était la femme de Marco Vespucci et la maîtresse de Julien de Médicis, et considérée comme la plus belle femme de son époque. Morte de pneumonie à l'âge de 23 ans en </a:t>
            </a:r>
            <a:r>
              <a:rPr lang="fr-FR" dirty="0" smtClean="0"/>
              <a:t>1476.</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blognuart.files.wordpress.com/2012/03/la-naissance-de-venus-1485-sandro-botticelli.jpg"/>
          <p:cNvPicPr>
            <a:picLocks noChangeAspect="1" noChangeArrowheads="1"/>
          </p:cNvPicPr>
          <p:nvPr/>
        </p:nvPicPr>
        <p:blipFill>
          <a:blip r:embed="rId2" cstate="print"/>
          <a:srcRect/>
          <a:stretch>
            <a:fillRect/>
          </a:stretch>
        </p:blipFill>
        <p:spPr bwMode="auto">
          <a:xfrm>
            <a:off x="2339752" y="2420888"/>
            <a:ext cx="6248921" cy="4001772"/>
          </a:xfrm>
          <a:prstGeom prst="rect">
            <a:avLst/>
          </a:prstGeom>
          <a:noFill/>
        </p:spPr>
      </p:pic>
      <p:sp>
        <p:nvSpPr>
          <p:cNvPr id="3" name="ZoneTexte 2"/>
          <p:cNvSpPr txBox="1"/>
          <p:nvPr/>
        </p:nvSpPr>
        <p:spPr>
          <a:xfrm>
            <a:off x="179512" y="3573016"/>
            <a:ext cx="2088232" cy="1477328"/>
          </a:xfrm>
          <a:prstGeom prst="rect">
            <a:avLst/>
          </a:prstGeom>
          <a:noFill/>
        </p:spPr>
        <p:txBody>
          <a:bodyPr wrap="square" rtlCol="0">
            <a:spAutoFit/>
          </a:bodyPr>
          <a:lstStyle/>
          <a:p>
            <a:r>
              <a:rPr lang="fr-FR" dirty="0"/>
              <a:t>Vénus sort des eaux, debout dans la conque </a:t>
            </a:r>
            <a:r>
              <a:rPr lang="fr-FR" dirty="0" smtClean="0"/>
              <a:t>d'une coquille Saint-Jacques</a:t>
            </a:r>
            <a:r>
              <a:rPr lang="fr-FR" dirty="0"/>
              <a:t>.</a:t>
            </a:r>
          </a:p>
        </p:txBody>
      </p:sp>
      <p:sp>
        <p:nvSpPr>
          <p:cNvPr id="4" name="ZoneTexte 3"/>
          <p:cNvSpPr txBox="1"/>
          <p:nvPr/>
        </p:nvSpPr>
        <p:spPr>
          <a:xfrm>
            <a:off x="3167336" y="404664"/>
            <a:ext cx="5976664" cy="1200329"/>
          </a:xfrm>
          <a:prstGeom prst="rect">
            <a:avLst/>
          </a:prstGeom>
          <a:noFill/>
        </p:spPr>
        <p:txBody>
          <a:bodyPr wrap="square" rtlCol="0">
            <a:spAutoFit/>
          </a:bodyPr>
          <a:lstStyle/>
          <a:p>
            <a:r>
              <a:rPr lang="fr-FR" dirty="0" smtClean="0"/>
              <a:t>À droite, elle est reçue par un personnage féminin, l'une des Heures, fille de Zeus (Jupiter) et de Thémis ou la divinité du printemps tentant, malgré le vent, de la couvrir d'un voile rouge parsemé de motifs floraux. </a:t>
            </a:r>
            <a:endParaRPr lang="fr-FR" dirty="0"/>
          </a:p>
        </p:txBody>
      </p:sp>
      <p:sp>
        <p:nvSpPr>
          <p:cNvPr id="5" name="ZoneTexte 4"/>
          <p:cNvSpPr txBox="1"/>
          <p:nvPr/>
        </p:nvSpPr>
        <p:spPr>
          <a:xfrm>
            <a:off x="179512" y="620688"/>
            <a:ext cx="2592288" cy="923330"/>
          </a:xfrm>
          <a:prstGeom prst="rect">
            <a:avLst/>
          </a:prstGeom>
          <a:noFill/>
        </p:spPr>
        <p:txBody>
          <a:bodyPr wrap="square" rtlCol="0">
            <a:spAutoFit/>
          </a:bodyPr>
          <a:lstStyle/>
          <a:p>
            <a:r>
              <a:rPr lang="fr-FR" dirty="0" smtClean="0"/>
              <a:t>Du ciel, tombent doucement des fleurs de myrte. </a:t>
            </a:r>
          </a:p>
        </p:txBody>
      </p:sp>
      <p:sp>
        <p:nvSpPr>
          <p:cNvPr id="6" name="ZoneTexte 5"/>
          <p:cNvSpPr txBox="1"/>
          <p:nvPr/>
        </p:nvSpPr>
        <p:spPr>
          <a:xfrm>
            <a:off x="179512" y="2204864"/>
            <a:ext cx="1800200" cy="1200329"/>
          </a:xfrm>
          <a:prstGeom prst="rect">
            <a:avLst/>
          </a:prstGeom>
          <a:noFill/>
        </p:spPr>
        <p:txBody>
          <a:bodyPr wrap="square" rtlCol="0">
            <a:spAutoFit/>
          </a:bodyPr>
          <a:lstStyle/>
          <a:p>
            <a:r>
              <a:rPr lang="fr-FR" dirty="0" smtClean="0"/>
              <a:t>À gauche, se trouvent Zéphyr et sa femme Chloris.</a:t>
            </a:r>
            <a:endParaRPr lang="fr-FR" dirty="0"/>
          </a:p>
        </p:txBody>
      </p:sp>
      <p:cxnSp>
        <p:nvCxnSpPr>
          <p:cNvPr id="7" name="Connecteur droit avec flèche 6"/>
          <p:cNvCxnSpPr/>
          <p:nvPr/>
        </p:nvCxnSpPr>
        <p:spPr>
          <a:xfrm>
            <a:off x="1907704" y="4365104"/>
            <a:ext cx="2088232" cy="115212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a:off x="1475656" y="2924944"/>
            <a:ext cx="1656184" cy="43204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1907704" y="1412776"/>
            <a:ext cx="2880320" cy="208823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6588224" y="1412776"/>
            <a:ext cx="504056" cy="144016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179512" y="5301208"/>
            <a:ext cx="1728192" cy="1200329"/>
          </a:xfrm>
          <a:prstGeom prst="rect">
            <a:avLst/>
          </a:prstGeom>
          <a:noFill/>
        </p:spPr>
        <p:txBody>
          <a:bodyPr wrap="square" rtlCol="0">
            <a:spAutoFit/>
          </a:bodyPr>
          <a:lstStyle/>
          <a:p>
            <a:r>
              <a:rPr lang="fr-FR" dirty="0" smtClean="0"/>
              <a:t>L’écume (</a:t>
            </a:r>
            <a:r>
              <a:rPr lang="fr-FR" dirty="0" err="1" smtClean="0"/>
              <a:t>aphros</a:t>
            </a:r>
            <a:r>
              <a:rPr lang="fr-FR" dirty="0" smtClean="0"/>
              <a:t>) rappelle son origine.</a:t>
            </a:r>
            <a:endParaRPr lang="fr-FR" dirty="0"/>
          </a:p>
        </p:txBody>
      </p:sp>
      <p:cxnSp>
        <p:nvCxnSpPr>
          <p:cNvPr id="17" name="Connecteur droit avec flèche 16"/>
          <p:cNvCxnSpPr/>
          <p:nvPr/>
        </p:nvCxnSpPr>
        <p:spPr>
          <a:xfrm>
            <a:off x="1259632" y="5805264"/>
            <a:ext cx="2088232" cy="7200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par>
                                <p:cTn id="18" presetID="42"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2000"/>
                                        <p:tgtEl>
                                          <p:spTgt spid="5"/>
                                        </p:tgtEl>
                                      </p:cBhvr>
                                    </p:animEffect>
                                  </p:childTnLst>
                                </p:cTn>
                              </p:par>
                              <p:par>
                                <p:cTn id="28" presetID="42"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circle(in)">
                                      <p:cBhvr>
                                        <p:cTn id="37" dur="2000"/>
                                        <p:tgtEl>
                                          <p:spTgt spid="4"/>
                                        </p:tgtEl>
                                      </p:cBhvr>
                                    </p:animEffect>
                                  </p:childTnLst>
                                </p:cTn>
                              </p:par>
                              <p:par>
                                <p:cTn id="38" presetID="42"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circle(in)">
                                      <p:cBhvr>
                                        <p:cTn id="47" dur="2000"/>
                                        <p:tgtEl>
                                          <p:spTgt spid="16"/>
                                        </p:tgtEl>
                                      </p:cBhvr>
                                    </p:animEffect>
                                  </p:childTnLst>
                                </p:cTn>
                              </p:par>
                              <p:par>
                                <p:cTn id="48" presetID="42"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upload.wikimedia.org/wikipedia/commons/thumb/5/5b/Venus_medici_pushkin.jpg/320px-Venus_medici_pushkin.jpg"/>
          <p:cNvPicPr>
            <a:picLocks noChangeAspect="1" noChangeArrowheads="1"/>
          </p:cNvPicPr>
          <p:nvPr/>
        </p:nvPicPr>
        <p:blipFill>
          <a:blip r:embed="rId2" cstate="print"/>
          <a:srcRect/>
          <a:stretch>
            <a:fillRect/>
          </a:stretch>
        </p:blipFill>
        <p:spPr bwMode="auto">
          <a:xfrm>
            <a:off x="467544" y="260648"/>
            <a:ext cx="2337556" cy="6165304"/>
          </a:xfrm>
          <a:prstGeom prst="rect">
            <a:avLst/>
          </a:prstGeom>
          <a:noFill/>
        </p:spPr>
      </p:pic>
      <p:sp>
        <p:nvSpPr>
          <p:cNvPr id="3" name="ZoneTexte 2"/>
          <p:cNvSpPr txBox="1"/>
          <p:nvPr/>
        </p:nvSpPr>
        <p:spPr>
          <a:xfrm>
            <a:off x="3923928" y="764704"/>
            <a:ext cx="4104456" cy="646331"/>
          </a:xfrm>
          <a:prstGeom prst="rect">
            <a:avLst/>
          </a:prstGeom>
          <a:noFill/>
        </p:spPr>
        <p:txBody>
          <a:bodyPr wrap="square" rtlCol="0">
            <a:spAutoFit/>
          </a:bodyPr>
          <a:lstStyle/>
          <a:p>
            <a:r>
              <a:rPr lang="fr-FR" sz="3600" dirty="0"/>
              <a:t>Vénus médicéenne</a:t>
            </a:r>
          </a:p>
        </p:txBody>
      </p:sp>
      <p:sp>
        <p:nvSpPr>
          <p:cNvPr id="4" name="ZoneTexte 3"/>
          <p:cNvSpPr txBox="1"/>
          <p:nvPr/>
        </p:nvSpPr>
        <p:spPr>
          <a:xfrm>
            <a:off x="3995936" y="1700808"/>
            <a:ext cx="4176464" cy="4401205"/>
          </a:xfrm>
          <a:prstGeom prst="rect">
            <a:avLst/>
          </a:prstGeom>
          <a:noFill/>
        </p:spPr>
        <p:txBody>
          <a:bodyPr wrap="square" rtlCol="0">
            <a:spAutoFit/>
          </a:bodyPr>
          <a:lstStyle/>
          <a:p>
            <a:r>
              <a:rPr lang="fr-FR" sz="2800" dirty="0"/>
              <a:t>La </a:t>
            </a:r>
            <a:r>
              <a:rPr lang="fr-FR" sz="2800" b="1" dirty="0"/>
              <a:t>Vénus de Médicis</a:t>
            </a:r>
            <a:r>
              <a:rPr lang="fr-FR" sz="2800" dirty="0"/>
              <a:t> est une célèbre sculpture grecque en marbre représentant la déesse Aphrodite </a:t>
            </a:r>
            <a:r>
              <a:rPr lang="fr-FR" sz="2800" dirty="0" smtClean="0"/>
              <a:t>. </a:t>
            </a:r>
            <a:r>
              <a:rPr lang="fr-FR" sz="2800" dirty="0"/>
              <a:t>C'est une copie du premier siècle av. J.-C. d'une statue originale en bronze, </a:t>
            </a:r>
            <a:r>
              <a:rPr lang="fr-FR" sz="2800" dirty="0" smtClean="0"/>
              <a:t>qui </a:t>
            </a:r>
            <a:r>
              <a:rPr lang="fr-FR" sz="2800" dirty="0"/>
              <a:t>aurait été faite par un élève de Praxitèle.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nombre d’or</a:t>
            </a:r>
            <a:endParaRPr lang="fr-FR" dirty="0"/>
          </a:p>
        </p:txBody>
      </p:sp>
      <p:sp>
        <p:nvSpPr>
          <p:cNvPr id="3" name="Espace réservé du contenu 2"/>
          <p:cNvSpPr>
            <a:spLocks noGrp="1"/>
          </p:cNvSpPr>
          <p:nvPr>
            <p:ph idx="1"/>
          </p:nvPr>
        </p:nvSpPr>
        <p:spPr/>
        <p:txBody>
          <a:bodyPr/>
          <a:lstStyle/>
          <a:p>
            <a:r>
              <a:rPr lang="fr-FR" dirty="0"/>
              <a:t>le nombre d'or est défini ainsi : « Pour qu'un espace divisé en parties inégales apparaisse agréable et esthétique, il devra exister entre la plus petite et la plus grande partie la même relation qu'entre cette dernière et </a:t>
            </a:r>
            <a:r>
              <a:rPr lang="fr-FR" dirty="0" smtClean="0"/>
              <a:t>l'ensemble ».</a:t>
            </a:r>
          </a:p>
          <a:p>
            <a:r>
              <a:rPr lang="fr-FR" dirty="0" err="1" smtClean="0"/>
              <a:t>Nbre</a:t>
            </a:r>
            <a:r>
              <a:rPr lang="fr-FR" dirty="0" smtClean="0"/>
              <a:t> d’or = 1.618</a:t>
            </a:r>
          </a:p>
          <a:p>
            <a:endParaRPr lang="fr-FR" dirty="0" smtClean="0"/>
          </a:p>
          <a:p>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www.lenombredor.free.fr/images/venus02.jpg"/>
          <p:cNvPicPr>
            <a:picLocks noChangeAspect="1" noChangeArrowheads="1"/>
          </p:cNvPicPr>
          <p:nvPr/>
        </p:nvPicPr>
        <p:blipFill>
          <a:blip r:embed="rId2" cstate="print"/>
          <a:srcRect/>
          <a:stretch>
            <a:fillRect/>
          </a:stretch>
        </p:blipFill>
        <p:spPr bwMode="auto">
          <a:xfrm>
            <a:off x="2123728" y="2060848"/>
            <a:ext cx="6127616" cy="4483199"/>
          </a:xfrm>
          <a:prstGeom prst="rect">
            <a:avLst/>
          </a:prstGeom>
          <a:noFill/>
        </p:spPr>
      </p:pic>
      <p:sp>
        <p:nvSpPr>
          <p:cNvPr id="4" name="ZoneTexte 3"/>
          <p:cNvSpPr txBox="1"/>
          <p:nvPr/>
        </p:nvSpPr>
        <p:spPr>
          <a:xfrm>
            <a:off x="395536" y="332656"/>
            <a:ext cx="8136904" cy="1477328"/>
          </a:xfrm>
          <a:prstGeom prst="rect">
            <a:avLst/>
          </a:prstGeom>
          <a:noFill/>
        </p:spPr>
        <p:txBody>
          <a:bodyPr wrap="square" rtlCol="0">
            <a:spAutoFit/>
          </a:bodyPr>
          <a:lstStyle/>
          <a:p>
            <a:r>
              <a:rPr lang="fr-FR" dirty="0" smtClean="0"/>
              <a:t>Le </a:t>
            </a:r>
            <a:r>
              <a:rPr lang="fr-FR" dirty="0"/>
              <a:t>format du tableau (172,5 sur 278,05 cm) est un rectangle d'or. Les personnages à gauche et à droite s'inscrivent sur les diagonales de rectangles d'or dont la hauteur correspond à celle du tableau. Enfin, on peut tracer deux cercles dont le diamètre correspond à la hauteur du tableau, de manière à ce que chaque cercle entoure Vénus et l'un des deux groupes de personnages.</a:t>
            </a:r>
            <a:endParaRPr lang="fr-FR"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169</Words>
  <Application>Microsoft Office PowerPoint</Application>
  <PresentationFormat>Affichage à l'écran (4:3)</PresentationFormat>
  <Paragraphs>17</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Thème Office</vt:lpstr>
      <vt:lpstr>La Naissance de Vénus, 1485</vt:lpstr>
      <vt:lpstr>Diapositive 2</vt:lpstr>
      <vt:lpstr>Vénus anadyomène</vt:lpstr>
      <vt:lpstr>Diapositive 4</vt:lpstr>
      <vt:lpstr>Diapositive 5</vt:lpstr>
      <vt:lpstr>Le nombre d’or</vt:lpstr>
      <vt:lpstr>Diapositive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Naissance de Vénus, 1485</dc:title>
  <dc:creator>Pierre</dc:creator>
  <cp:lastModifiedBy>Pierre</cp:lastModifiedBy>
  <cp:revision>9</cp:revision>
  <dcterms:created xsi:type="dcterms:W3CDTF">2014-10-10T20:27:07Z</dcterms:created>
  <dcterms:modified xsi:type="dcterms:W3CDTF">2014-10-10T21:30:25Z</dcterms:modified>
</cp:coreProperties>
</file>