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3BA55-D4C2-487A-A80F-0A538FDE345F}" type="datetimeFigureOut">
              <a:rPr lang="fr-FR" smtClean="0"/>
              <a:pPr/>
              <a:t>09/08/2017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16C77-0C4A-4A0E-8629-CF4890EBE6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Georges de </a:t>
            </a:r>
            <a:r>
              <a:rPr lang="fr-FR" dirty="0" smtClean="0"/>
              <a:t>la tour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Marie-Madeleine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5.ac-lille.fr/~lpthomas/IMG/jpg/delatour_van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4599806" cy="6696462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0" y="188640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La courtisane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9087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Cheveux défaits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16288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Corsage ouvert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07504" y="37890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Jupe rouge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588224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La conversion</a:t>
            </a:r>
            <a:endParaRPr lang="fr-FR" b="1" dirty="0">
              <a:solidFill>
                <a:srgbClr val="0070C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1835696" y="1052736"/>
            <a:ext cx="86409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979712" y="1844824"/>
            <a:ext cx="100811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691680" y="4005064"/>
            <a:ext cx="324036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372200" y="234888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lumière, symbole de vérité</a:t>
            </a:r>
            <a:endParaRPr lang="fr-FR" dirty="0"/>
          </a:p>
        </p:txBody>
      </p:sp>
      <p:cxnSp>
        <p:nvCxnSpPr>
          <p:cNvPr id="17" name="Connecteur droit avec flèche 16"/>
          <p:cNvCxnSpPr>
            <a:stCxn id="16" idx="1"/>
          </p:cNvCxnSpPr>
          <p:nvPr/>
        </p:nvCxnSpPr>
        <p:spPr>
          <a:xfrm flipH="1" flipV="1">
            <a:off x="5076056" y="1988840"/>
            <a:ext cx="1296144" cy="68320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300192" y="321297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jeu de miroir, symbole de réflexion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4860032" y="2204864"/>
            <a:ext cx="1440160" cy="10081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6228184" y="407707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crâne, conscience de la mort</a:t>
            </a:r>
            <a:endParaRPr lang="fr-FR" dirty="0"/>
          </a:p>
        </p:txBody>
      </p:sp>
      <p:cxnSp>
        <p:nvCxnSpPr>
          <p:cNvPr id="23" name="Connecteur droit avec flèche 22"/>
          <p:cNvCxnSpPr/>
          <p:nvPr/>
        </p:nvCxnSpPr>
        <p:spPr>
          <a:xfrm flipH="1" flipV="1">
            <a:off x="4572000" y="3212976"/>
            <a:ext cx="1656184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300192" y="594928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bijoux jetés à terre : rejet de la vanité</a:t>
            </a:r>
            <a:endParaRPr lang="fr-FR" dirty="0"/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5436096" y="6525344"/>
            <a:ext cx="122413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2411760" y="188640"/>
            <a:ext cx="3744416" cy="5301208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6300192" y="501317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L’axe du tableau marque le passage d’un mode de vie à l’autre 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6228184" y="105273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regard de Madeleine se détourne de sa vie passée pour aller vers la source de la lumière.</a:t>
            </a:r>
            <a:endParaRPr lang="fr-FR" dirty="0"/>
          </a:p>
        </p:txBody>
      </p:sp>
      <p:cxnSp>
        <p:nvCxnSpPr>
          <p:cNvPr id="35" name="Connecteur droit avec flèche 34"/>
          <p:cNvCxnSpPr/>
          <p:nvPr/>
        </p:nvCxnSpPr>
        <p:spPr>
          <a:xfrm flipH="1" flipV="1">
            <a:off x="3635896" y="764704"/>
            <a:ext cx="2592288" cy="9712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6" grpId="0"/>
      <p:bldP spid="19" grpId="0"/>
      <p:bldP spid="22" grpId="0"/>
      <p:bldP spid="25" grpId="0"/>
      <p:bldP spid="30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77</Words>
  <Application>Microsoft Office PowerPoint</Application>
  <PresentationFormat>Affichage à l'écran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Georges de la tour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</dc:creator>
  <cp:lastModifiedBy>Pierre</cp:lastModifiedBy>
  <cp:revision>9</cp:revision>
  <dcterms:created xsi:type="dcterms:W3CDTF">2013-04-07T14:56:59Z</dcterms:created>
  <dcterms:modified xsi:type="dcterms:W3CDTF">2017-08-09T11:34:12Z</dcterms:modified>
</cp:coreProperties>
</file>