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32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E3BA55-D4C2-487A-A80F-0A538FDE345F}" type="datetimeFigureOut">
              <a:rPr lang="fr-FR" smtClean="0"/>
              <a:pPr/>
              <a:t>09/08/2017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116C77-0C4A-4A0E-8629-CF4890EBE69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smtClean="0"/>
              <a:t>Georges de </a:t>
            </a:r>
            <a:r>
              <a:rPr lang="fr-FR" dirty="0" smtClean="0"/>
              <a:t>la tour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>
                <a:solidFill>
                  <a:srgbClr val="FF0000"/>
                </a:solidFill>
              </a:rPr>
              <a:t>Marie-Madeleine</a:t>
            </a:r>
            <a:endParaRPr lang="fr-FR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http://www5.ac-lille.fr/~lpthomas/IMG/jpg/delatour_vanites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47664" y="0"/>
            <a:ext cx="4599806" cy="6696462"/>
          </a:xfrm>
          <a:prstGeom prst="rect">
            <a:avLst/>
          </a:prstGeom>
          <a:noFill/>
        </p:spPr>
      </p:pic>
      <p:sp>
        <p:nvSpPr>
          <p:cNvPr id="5" name="ZoneTexte 4"/>
          <p:cNvSpPr txBox="1"/>
          <p:nvPr/>
        </p:nvSpPr>
        <p:spPr>
          <a:xfrm>
            <a:off x="0" y="188640"/>
            <a:ext cx="154766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0070C0"/>
                </a:solidFill>
              </a:rPr>
              <a:t>La courtisane</a:t>
            </a:r>
          </a:p>
          <a:p>
            <a:endParaRPr lang="fr-FR" dirty="0"/>
          </a:p>
        </p:txBody>
      </p:sp>
      <p:sp>
        <p:nvSpPr>
          <p:cNvPr id="6" name="ZoneTexte 5"/>
          <p:cNvSpPr txBox="1"/>
          <p:nvPr/>
        </p:nvSpPr>
        <p:spPr>
          <a:xfrm>
            <a:off x="0" y="908720"/>
            <a:ext cx="21602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Cheveux défaits 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0" y="1628800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Corsage ouvert</a:t>
            </a:r>
          </a:p>
        </p:txBody>
      </p:sp>
      <p:sp>
        <p:nvSpPr>
          <p:cNvPr id="8" name="ZoneTexte 7"/>
          <p:cNvSpPr txBox="1"/>
          <p:nvPr/>
        </p:nvSpPr>
        <p:spPr>
          <a:xfrm>
            <a:off x="107504" y="3789040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rgbClr val="FF0000"/>
                </a:solidFill>
              </a:rPr>
              <a:t>Jupe rouge</a:t>
            </a:r>
            <a:endParaRPr lang="fr-FR" dirty="0">
              <a:solidFill>
                <a:srgbClr val="FF0000"/>
              </a:solidFill>
            </a:endParaRPr>
          </a:p>
        </p:txBody>
      </p:sp>
      <p:sp>
        <p:nvSpPr>
          <p:cNvPr id="9" name="ZoneTexte 8"/>
          <p:cNvSpPr txBox="1"/>
          <p:nvPr/>
        </p:nvSpPr>
        <p:spPr>
          <a:xfrm>
            <a:off x="6588224" y="2606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0070C0"/>
                </a:solidFill>
              </a:rPr>
              <a:t>La conversion</a:t>
            </a:r>
            <a:endParaRPr lang="fr-FR" b="1" dirty="0">
              <a:solidFill>
                <a:srgbClr val="0070C0"/>
              </a:solidFill>
            </a:endParaRPr>
          </a:p>
        </p:txBody>
      </p:sp>
      <p:cxnSp>
        <p:nvCxnSpPr>
          <p:cNvPr id="11" name="Connecteur droit avec flèche 10"/>
          <p:cNvCxnSpPr/>
          <p:nvPr/>
        </p:nvCxnSpPr>
        <p:spPr>
          <a:xfrm>
            <a:off x="1835696" y="1052736"/>
            <a:ext cx="864096" cy="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Connecteur droit avec flèche 11"/>
          <p:cNvCxnSpPr/>
          <p:nvPr/>
        </p:nvCxnSpPr>
        <p:spPr>
          <a:xfrm>
            <a:off x="1979712" y="1844824"/>
            <a:ext cx="1008112" cy="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avec flèche 13"/>
          <p:cNvCxnSpPr/>
          <p:nvPr/>
        </p:nvCxnSpPr>
        <p:spPr>
          <a:xfrm>
            <a:off x="1691680" y="4005064"/>
            <a:ext cx="3240360" cy="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ZoneTexte 15"/>
          <p:cNvSpPr txBox="1"/>
          <p:nvPr/>
        </p:nvSpPr>
        <p:spPr>
          <a:xfrm>
            <a:off x="6372200" y="2348880"/>
            <a:ext cx="266429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La lumière, symbole de vérité</a:t>
            </a:r>
            <a:endParaRPr lang="fr-FR" dirty="0"/>
          </a:p>
        </p:txBody>
      </p:sp>
      <p:cxnSp>
        <p:nvCxnSpPr>
          <p:cNvPr id="17" name="Connecteur droit avec flèche 16"/>
          <p:cNvCxnSpPr>
            <a:stCxn id="16" idx="1"/>
          </p:cNvCxnSpPr>
          <p:nvPr/>
        </p:nvCxnSpPr>
        <p:spPr>
          <a:xfrm flipH="1" flipV="1">
            <a:off x="5076056" y="1988840"/>
            <a:ext cx="1296144" cy="683206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6300192" y="3212976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jeu de miroir, symbole de réflexion</a:t>
            </a:r>
            <a:endParaRPr lang="fr-FR" dirty="0"/>
          </a:p>
        </p:txBody>
      </p:sp>
      <p:cxnSp>
        <p:nvCxnSpPr>
          <p:cNvPr id="20" name="Connecteur droit avec flèche 19"/>
          <p:cNvCxnSpPr/>
          <p:nvPr/>
        </p:nvCxnSpPr>
        <p:spPr>
          <a:xfrm flipH="1" flipV="1">
            <a:off x="4860032" y="2204864"/>
            <a:ext cx="1440160" cy="1008112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6228184" y="4077072"/>
            <a:ext cx="266429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crâne, conscience de la mort</a:t>
            </a:r>
            <a:endParaRPr lang="fr-FR" dirty="0"/>
          </a:p>
        </p:txBody>
      </p:sp>
      <p:cxnSp>
        <p:nvCxnSpPr>
          <p:cNvPr id="23" name="Connecteur droit avec flèche 22"/>
          <p:cNvCxnSpPr/>
          <p:nvPr/>
        </p:nvCxnSpPr>
        <p:spPr>
          <a:xfrm flipH="1" flipV="1">
            <a:off x="4572000" y="3212976"/>
            <a:ext cx="1656184" cy="936104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ZoneTexte 24"/>
          <p:cNvSpPr txBox="1"/>
          <p:nvPr/>
        </p:nvSpPr>
        <p:spPr>
          <a:xfrm>
            <a:off x="6300192" y="5949280"/>
            <a:ext cx="25202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Les bijoux jetés à terre : rejet de la vanité</a:t>
            </a:r>
            <a:endParaRPr lang="fr-FR" dirty="0"/>
          </a:p>
        </p:txBody>
      </p:sp>
      <p:cxnSp>
        <p:nvCxnSpPr>
          <p:cNvPr id="26" name="Connecteur droit avec flèche 25"/>
          <p:cNvCxnSpPr/>
          <p:nvPr/>
        </p:nvCxnSpPr>
        <p:spPr>
          <a:xfrm flipH="1">
            <a:off x="5436096" y="6525344"/>
            <a:ext cx="1224136" cy="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/>
          <p:nvPr/>
        </p:nvCxnSpPr>
        <p:spPr>
          <a:xfrm>
            <a:off x="2411760" y="188640"/>
            <a:ext cx="3744416" cy="5301208"/>
          </a:xfrm>
          <a:prstGeom prst="line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ZoneTexte 29"/>
          <p:cNvSpPr txBox="1"/>
          <p:nvPr/>
        </p:nvSpPr>
        <p:spPr>
          <a:xfrm>
            <a:off x="6300192" y="5013176"/>
            <a:ext cx="252028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L’axe du tableau marque le passage d’un mode de vie à l’autre </a:t>
            </a:r>
            <a:endParaRPr lang="fr-FR" dirty="0"/>
          </a:p>
        </p:txBody>
      </p:sp>
      <p:sp>
        <p:nvSpPr>
          <p:cNvPr id="21" name="ZoneTexte 20"/>
          <p:cNvSpPr txBox="1"/>
          <p:nvPr/>
        </p:nvSpPr>
        <p:spPr>
          <a:xfrm>
            <a:off x="6228184" y="1052736"/>
            <a:ext cx="266429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 regard de Madeleine se détourne de sa vie passée pour aller vers la source de la lumière.</a:t>
            </a:r>
            <a:endParaRPr lang="fr-FR" dirty="0"/>
          </a:p>
        </p:txBody>
      </p:sp>
      <p:cxnSp>
        <p:nvCxnSpPr>
          <p:cNvPr id="35" name="Connecteur droit avec flèche 34"/>
          <p:cNvCxnSpPr/>
          <p:nvPr/>
        </p:nvCxnSpPr>
        <p:spPr>
          <a:xfrm flipH="1" flipV="1">
            <a:off x="3635896" y="764704"/>
            <a:ext cx="2592288" cy="971238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36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3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81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6" grpId="0"/>
      <p:bldP spid="19" grpId="0"/>
      <p:bldP spid="22" grpId="0"/>
      <p:bldP spid="25" grpId="0"/>
      <p:bldP spid="30" grpId="0"/>
      <p:bldP spid="21" grpId="0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77</Words>
  <Application>Microsoft Office PowerPoint</Application>
  <PresentationFormat>Affichage à l'écran (4:3)</PresentationFormat>
  <Paragraphs>13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Thème Office</vt:lpstr>
      <vt:lpstr>Georges de la tour</vt:lpstr>
      <vt:lpstr>Diapositive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Pierre</dc:creator>
  <cp:lastModifiedBy>Pierre</cp:lastModifiedBy>
  <cp:revision>9</cp:revision>
  <dcterms:created xsi:type="dcterms:W3CDTF">2013-04-07T14:56:59Z</dcterms:created>
  <dcterms:modified xsi:type="dcterms:W3CDTF">2017-08-09T11:34:12Z</dcterms:modified>
</cp:coreProperties>
</file>

<file path=docProps/thumbnail.jpeg>
</file>